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73" r:id="rId3"/>
    <p:sldId id="257" r:id="rId4"/>
    <p:sldId id="258" r:id="rId5"/>
    <p:sldId id="693" r:id="rId6"/>
    <p:sldId id="280" r:id="rId7"/>
    <p:sldId id="260" r:id="rId8"/>
    <p:sldId id="278" r:id="rId9"/>
    <p:sldId id="691" r:id="rId10"/>
    <p:sldId id="621" r:id="rId11"/>
    <p:sldId id="609" r:id="rId12"/>
    <p:sldId id="605" r:id="rId13"/>
    <p:sldId id="626" r:id="rId14"/>
    <p:sldId id="659" r:id="rId15"/>
    <p:sldId id="692" r:id="rId16"/>
    <p:sldId id="647" r:id="rId17"/>
    <p:sldId id="654" r:id="rId18"/>
    <p:sldId id="696" r:id="rId19"/>
    <p:sldId id="683" r:id="rId20"/>
    <p:sldId id="697" r:id="rId21"/>
    <p:sldId id="694" r:id="rId22"/>
    <p:sldId id="655" r:id="rId23"/>
    <p:sldId id="698" r:id="rId24"/>
    <p:sldId id="695" r:id="rId25"/>
    <p:sldId id="699" r:id="rId26"/>
    <p:sldId id="262" r:id="rId27"/>
    <p:sldId id="687" r:id="rId28"/>
    <p:sldId id="688" r:id="rId29"/>
    <p:sldId id="689" r:id="rId30"/>
    <p:sldId id="261" r:id="rId31"/>
    <p:sldId id="277" r:id="rId32"/>
    <p:sldId id="263" r:id="rId33"/>
    <p:sldId id="267" r:id="rId34"/>
    <p:sldId id="269" r:id="rId35"/>
    <p:sldId id="268" r:id="rId36"/>
    <p:sldId id="270" r:id="rId37"/>
    <p:sldId id="274" r:id="rId38"/>
    <p:sldId id="272" r:id="rId39"/>
    <p:sldId id="273" r:id="rId40"/>
    <p:sldId id="275" r:id="rId41"/>
    <p:sldId id="276" r:id="rId42"/>
    <p:sldId id="265" r:id="rId43"/>
    <p:sldId id="264" r:id="rId44"/>
    <p:sldId id="266" r:id="rId4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1A0325-5666-4DC7-9EA6-4597D34D2D68}" v="28" dt="2026-02-02T15:52:35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 Kendra" userId="7ffdf7bdf535a254" providerId="LiveId" clId="{BB25E8BE-FACB-42CC-B1E6-210FD19FAA10}"/>
    <pc:docChg chg="undo custSel addSld delSld modSld sldOrd">
      <pc:chgData name="Ain Kendra" userId="7ffdf7bdf535a254" providerId="LiveId" clId="{BB25E8BE-FACB-42CC-B1E6-210FD19FAA10}" dt="2026-02-02T19:52:58.677" v="3481" actId="47"/>
      <pc:docMkLst>
        <pc:docMk/>
      </pc:docMkLst>
      <pc:sldChg chg="addSp modSp mod">
        <pc:chgData name="Ain Kendra" userId="7ffdf7bdf535a254" providerId="LiveId" clId="{BB25E8BE-FACB-42CC-B1E6-210FD19FAA10}" dt="2026-02-02T15:23:38.349" v="2330" actId="20577"/>
        <pc:sldMkLst>
          <pc:docMk/>
          <pc:sldMk cId="160931445" sldId="256"/>
        </pc:sldMkLst>
        <pc:spChg chg="mod">
          <ac:chgData name="Ain Kendra" userId="7ffdf7bdf535a254" providerId="LiveId" clId="{BB25E8BE-FACB-42CC-B1E6-210FD19FAA10}" dt="2026-02-02T15:05:49.437" v="2306" actId="14100"/>
          <ac:spMkLst>
            <pc:docMk/>
            <pc:sldMk cId="160931445" sldId="256"/>
            <ac:spMk id="2" creationId="{C4112B2D-4946-3554-4A3E-4399DDD2F6B9}"/>
          </ac:spMkLst>
        </pc:spChg>
        <pc:spChg chg="mod">
          <ac:chgData name="Ain Kendra" userId="7ffdf7bdf535a254" providerId="LiveId" clId="{BB25E8BE-FACB-42CC-B1E6-210FD19FAA10}" dt="2026-02-02T15:23:38.349" v="2330" actId="20577"/>
          <ac:spMkLst>
            <pc:docMk/>
            <pc:sldMk cId="160931445" sldId="256"/>
            <ac:spMk id="3" creationId="{7BFCD39C-81AC-F7CD-DB41-724FF4AF2D0E}"/>
          </ac:spMkLst>
        </pc:spChg>
        <pc:picChg chg="add mod">
          <ac:chgData name="Ain Kendra" userId="7ffdf7bdf535a254" providerId="LiveId" clId="{BB25E8BE-FACB-42CC-B1E6-210FD19FAA10}" dt="2026-02-02T15:05:43.401" v="2305"/>
          <ac:picMkLst>
            <pc:docMk/>
            <pc:sldMk cId="160931445" sldId="256"/>
            <ac:picMk id="4" creationId="{D488DE2B-336B-238A-63A1-5960AF0633AC}"/>
          </ac:picMkLst>
        </pc:picChg>
      </pc:sldChg>
      <pc:sldChg chg="modSp mod">
        <pc:chgData name="Ain Kendra" userId="7ffdf7bdf535a254" providerId="LiveId" clId="{BB25E8BE-FACB-42CC-B1E6-210FD19FAA10}" dt="2026-02-02T15:27:12.032" v="2416" actId="20577"/>
        <pc:sldMkLst>
          <pc:docMk/>
          <pc:sldMk cId="1225184964" sldId="257"/>
        </pc:sldMkLst>
        <pc:spChg chg="mod">
          <ac:chgData name="Ain Kendra" userId="7ffdf7bdf535a254" providerId="LiveId" clId="{BB25E8BE-FACB-42CC-B1E6-210FD19FAA10}" dt="2026-02-02T15:27:12.032" v="2416" actId="20577"/>
          <ac:spMkLst>
            <pc:docMk/>
            <pc:sldMk cId="1225184964" sldId="257"/>
            <ac:spMk id="3" creationId="{26AFFB5C-3891-EB07-990A-64A4677FFA26}"/>
          </ac:spMkLst>
        </pc:spChg>
      </pc:sldChg>
      <pc:sldChg chg="modSp mod">
        <pc:chgData name="Ain Kendra" userId="7ffdf7bdf535a254" providerId="LiveId" clId="{BB25E8BE-FACB-42CC-B1E6-210FD19FAA10}" dt="2026-01-28T14:14:26.697" v="683" actId="20577"/>
        <pc:sldMkLst>
          <pc:docMk/>
          <pc:sldMk cId="89001165" sldId="260"/>
        </pc:sldMkLst>
        <pc:spChg chg="mod">
          <ac:chgData name="Ain Kendra" userId="7ffdf7bdf535a254" providerId="LiveId" clId="{BB25E8BE-FACB-42CC-B1E6-210FD19FAA10}" dt="2026-01-28T14:14:26.697" v="683" actId="20577"/>
          <ac:spMkLst>
            <pc:docMk/>
            <pc:sldMk cId="89001165" sldId="260"/>
            <ac:spMk id="6" creationId="{C6D87876-9C4F-D278-1770-99607B4D2B43}"/>
          </ac:spMkLst>
        </pc:spChg>
      </pc:sldChg>
      <pc:sldChg chg="addSp delSp modSp mod">
        <pc:chgData name="Ain Kendra" userId="7ffdf7bdf535a254" providerId="LiveId" clId="{BB25E8BE-FACB-42CC-B1E6-210FD19FAA10}" dt="2026-02-02T15:47:41.666" v="3226" actId="20577"/>
        <pc:sldMkLst>
          <pc:docMk/>
          <pc:sldMk cId="2978401744" sldId="261"/>
        </pc:sldMkLst>
        <pc:spChg chg="mod">
          <ac:chgData name="Ain Kendra" userId="7ffdf7bdf535a254" providerId="LiveId" clId="{BB25E8BE-FACB-42CC-B1E6-210FD19FAA10}" dt="2026-02-02T15:46:06.848" v="3054" actId="20577"/>
          <ac:spMkLst>
            <pc:docMk/>
            <pc:sldMk cId="2978401744" sldId="261"/>
            <ac:spMk id="2" creationId="{81425700-D14D-7ACD-9D59-456856281649}"/>
          </ac:spMkLst>
        </pc:spChg>
        <pc:spChg chg="del mod">
          <ac:chgData name="Ain Kendra" userId="7ffdf7bdf535a254" providerId="LiveId" clId="{BB25E8BE-FACB-42CC-B1E6-210FD19FAA10}" dt="2026-02-02T15:44:25.723" v="2990" actId="478"/>
          <ac:spMkLst>
            <pc:docMk/>
            <pc:sldMk cId="2978401744" sldId="261"/>
            <ac:spMk id="3" creationId="{5830B361-BD4D-FB58-C850-FF5FA3AD1969}"/>
          </ac:spMkLst>
        </pc:spChg>
        <pc:spChg chg="add mod">
          <ac:chgData name="Ain Kendra" userId="7ffdf7bdf535a254" providerId="LiveId" clId="{BB25E8BE-FACB-42CC-B1E6-210FD19FAA10}" dt="2026-02-02T15:47:41.666" v="3226" actId="20577"/>
          <ac:spMkLst>
            <pc:docMk/>
            <pc:sldMk cId="2978401744" sldId="261"/>
            <ac:spMk id="5" creationId="{1D2B3874-60D6-FF20-5BB3-0C542997D02E}"/>
          </ac:spMkLst>
        </pc:spChg>
      </pc:sldChg>
      <pc:sldChg chg="addSp delSp modSp new mod ord">
        <pc:chgData name="Ain Kendra" userId="7ffdf7bdf535a254" providerId="LiveId" clId="{BB25E8BE-FACB-42CC-B1E6-210FD19FAA10}" dt="2026-02-02T15:43:06.912" v="2949"/>
        <pc:sldMkLst>
          <pc:docMk/>
          <pc:sldMk cId="3965907601" sldId="262"/>
        </pc:sldMkLst>
        <pc:spChg chg="mod">
          <ac:chgData name="Ain Kendra" userId="7ffdf7bdf535a254" providerId="LiveId" clId="{BB25E8BE-FACB-42CC-B1E6-210FD19FAA10}" dt="2026-01-28T14:15:14.673" v="737" actId="20577"/>
          <ac:spMkLst>
            <pc:docMk/>
            <pc:sldMk cId="3965907601" sldId="262"/>
            <ac:spMk id="2" creationId="{B22D0788-610A-5325-CEED-34BC3727316D}"/>
          </ac:spMkLst>
        </pc:spChg>
        <pc:spChg chg="add mod">
          <ac:chgData name="Ain Kendra" userId="7ffdf7bdf535a254" providerId="LiveId" clId="{BB25E8BE-FACB-42CC-B1E6-210FD19FAA10}" dt="2026-01-28T16:02:46.949" v="903" actId="20577"/>
          <ac:spMkLst>
            <pc:docMk/>
            <pc:sldMk cId="3965907601" sldId="262"/>
            <ac:spMk id="7" creationId="{92801C8D-95D4-D91B-A44F-82E4352D577B}"/>
          </ac:spMkLst>
        </pc:spChg>
        <pc:picChg chg="add mod">
          <ac:chgData name="Ain Kendra" userId="7ffdf7bdf535a254" providerId="LiveId" clId="{BB25E8BE-FACB-42CC-B1E6-210FD19FAA10}" dt="2026-01-28T16:00:15.339" v="794" actId="1076"/>
          <ac:picMkLst>
            <pc:docMk/>
            <pc:sldMk cId="3965907601" sldId="262"/>
            <ac:picMk id="5" creationId="{23E91551-81C8-65E6-C2E6-383B8FAC596E}"/>
          </ac:picMkLst>
        </pc:picChg>
        <pc:picChg chg="add mod">
          <ac:chgData name="Ain Kendra" userId="7ffdf7bdf535a254" providerId="LiveId" clId="{BB25E8BE-FACB-42CC-B1E6-210FD19FAA10}" dt="2026-01-28T16:00:06.519" v="793" actId="1076"/>
          <ac:picMkLst>
            <pc:docMk/>
            <pc:sldMk cId="3965907601" sldId="262"/>
            <ac:picMk id="11" creationId="{DF14C755-1D7C-BE14-6B56-20353DD62B77}"/>
          </ac:picMkLst>
        </pc:picChg>
      </pc:sldChg>
      <pc:sldChg chg="addSp modSp new">
        <pc:chgData name="Ain Kendra" userId="7ffdf7bdf535a254" providerId="LiveId" clId="{BB25E8BE-FACB-42CC-B1E6-210FD19FAA10}" dt="2026-01-31T16:43:21.175" v="908" actId="1076"/>
        <pc:sldMkLst>
          <pc:docMk/>
          <pc:sldMk cId="1196646118" sldId="263"/>
        </pc:sldMkLst>
        <pc:picChg chg="add mod">
          <ac:chgData name="Ain Kendra" userId="7ffdf7bdf535a254" providerId="LiveId" clId="{BB25E8BE-FACB-42CC-B1E6-210FD19FAA10}" dt="2026-01-31T16:43:21.175" v="908" actId="1076"/>
          <ac:picMkLst>
            <pc:docMk/>
            <pc:sldMk cId="1196646118" sldId="263"/>
            <ac:picMk id="1026" creationId="{54D9D3DC-342E-0BB8-7ADD-3C00788545BD}"/>
          </ac:picMkLst>
        </pc:picChg>
      </pc:sldChg>
      <pc:sldChg chg="addSp modSp new mod">
        <pc:chgData name="Ain Kendra" userId="7ffdf7bdf535a254" providerId="LiveId" clId="{BB25E8BE-FACB-42CC-B1E6-210FD19FAA10}" dt="2026-01-31T20:56:08.744" v="914" actId="1076"/>
        <pc:sldMkLst>
          <pc:docMk/>
          <pc:sldMk cId="2275907916" sldId="264"/>
        </pc:sldMkLst>
        <pc:picChg chg="add mod">
          <ac:chgData name="Ain Kendra" userId="7ffdf7bdf535a254" providerId="LiveId" clId="{BB25E8BE-FACB-42CC-B1E6-210FD19FAA10}" dt="2026-01-31T20:56:08.744" v="914" actId="1076"/>
          <ac:picMkLst>
            <pc:docMk/>
            <pc:sldMk cId="2275907916" sldId="264"/>
            <ac:picMk id="5" creationId="{93AA344B-7802-6357-0445-00FACA4CF5B4}"/>
          </ac:picMkLst>
        </pc:picChg>
      </pc:sldChg>
      <pc:sldChg chg="addSp new mod ord">
        <pc:chgData name="Ain Kendra" userId="7ffdf7bdf535a254" providerId="LiveId" clId="{BB25E8BE-FACB-42CC-B1E6-210FD19FAA10}" dt="2026-02-02T14:33:24.914" v="1948"/>
        <pc:sldMkLst>
          <pc:docMk/>
          <pc:sldMk cId="2139467535" sldId="265"/>
        </pc:sldMkLst>
        <pc:picChg chg="add">
          <ac:chgData name="Ain Kendra" userId="7ffdf7bdf535a254" providerId="LiveId" clId="{BB25E8BE-FACB-42CC-B1E6-210FD19FAA10}" dt="2026-01-31T16:53:58.895" v="911" actId="22"/>
          <ac:picMkLst>
            <pc:docMk/>
            <pc:sldMk cId="2139467535" sldId="265"/>
            <ac:picMk id="5" creationId="{437A7CD9-68B4-6747-299A-C9A3780F6BC8}"/>
          </ac:picMkLst>
        </pc:picChg>
      </pc:sldChg>
      <pc:sldChg chg="new">
        <pc:chgData name="Ain Kendra" userId="7ffdf7bdf535a254" providerId="LiveId" clId="{BB25E8BE-FACB-42CC-B1E6-210FD19FAA10}" dt="2026-01-31T20:56:11.675" v="915" actId="680"/>
        <pc:sldMkLst>
          <pc:docMk/>
          <pc:sldMk cId="628128892" sldId="266"/>
        </pc:sldMkLst>
      </pc:sldChg>
      <pc:sldChg chg="addSp delSp modSp new mod">
        <pc:chgData name="Ain Kendra" userId="7ffdf7bdf535a254" providerId="LiveId" clId="{BB25E8BE-FACB-42CC-B1E6-210FD19FAA10}" dt="2026-02-02T11:05:12.605" v="1703" actId="20577"/>
        <pc:sldMkLst>
          <pc:docMk/>
          <pc:sldMk cId="1920485507" sldId="267"/>
        </pc:sldMkLst>
        <pc:spChg chg="mod">
          <ac:chgData name="Ain Kendra" userId="7ffdf7bdf535a254" providerId="LiveId" clId="{BB25E8BE-FACB-42CC-B1E6-210FD19FAA10}" dt="2026-02-02T11:05:12.605" v="1703" actId="20577"/>
          <ac:spMkLst>
            <pc:docMk/>
            <pc:sldMk cId="1920485507" sldId="267"/>
            <ac:spMk id="3" creationId="{C444280B-619F-27BE-62BE-26B561DA515B}"/>
          </ac:spMkLst>
        </pc:spChg>
        <pc:picChg chg="add mod">
          <ac:chgData name="Ain Kendra" userId="7ffdf7bdf535a254" providerId="LiveId" clId="{BB25E8BE-FACB-42CC-B1E6-210FD19FAA10}" dt="2026-02-02T09:11:38.956" v="924" actId="14100"/>
          <ac:picMkLst>
            <pc:docMk/>
            <pc:sldMk cId="1920485507" sldId="267"/>
            <ac:picMk id="5" creationId="{C3A25CD8-3455-292D-E526-E5E056A60C5E}"/>
          </ac:picMkLst>
        </pc:picChg>
        <pc:picChg chg="add del mod">
          <ac:chgData name="Ain Kendra" userId="7ffdf7bdf535a254" providerId="LiveId" clId="{BB25E8BE-FACB-42CC-B1E6-210FD19FAA10}" dt="2026-02-02T09:11:24.759" v="920" actId="478"/>
          <ac:picMkLst>
            <pc:docMk/>
            <pc:sldMk cId="1920485507" sldId="267"/>
            <ac:picMk id="1026" creationId="{1D0E8B97-BB42-B3D9-1060-332A35BB687F}"/>
          </ac:picMkLst>
        </pc:picChg>
      </pc:sldChg>
      <pc:sldChg chg="addSp modSp new mod">
        <pc:chgData name="Ain Kendra" userId="7ffdf7bdf535a254" providerId="LiveId" clId="{BB25E8BE-FACB-42CC-B1E6-210FD19FAA10}" dt="2026-02-02T09:58:30.781" v="1221" actId="13926"/>
        <pc:sldMkLst>
          <pc:docMk/>
          <pc:sldMk cId="3141118268" sldId="268"/>
        </pc:sldMkLst>
        <pc:spChg chg="mod">
          <ac:chgData name="Ain Kendra" userId="7ffdf7bdf535a254" providerId="LiveId" clId="{BB25E8BE-FACB-42CC-B1E6-210FD19FAA10}" dt="2026-02-02T09:58:30.781" v="1221" actId="13926"/>
          <ac:spMkLst>
            <pc:docMk/>
            <pc:sldMk cId="3141118268" sldId="268"/>
            <ac:spMk id="3" creationId="{1DB496B6-13F0-9FEA-5335-D34C63DBA46D}"/>
          </ac:spMkLst>
        </pc:spChg>
        <pc:picChg chg="add mod">
          <ac:chgData name="Ain Kendra" userId="7ffdf7bdf535a254" providerId="LiveId" clId="{BB25E8BE-FACB-42CC-B1E6-210FD19FAA10}" dt="2026-02-02T09:55:21.929" v="1052" actId="14100"/>
          <ac:picMkLst>
            <pc:docMk/>
            <pc:sldMk cId="3141118268" sldId="268"/>
            <ac:picMk id="5" creationId="{6963BA3E-9B1E-A32C-9CB3-6FA06F6B2805}"/>
          </ac:picMkLst>
        </pc:picChg>
        <pc:picChg chg="add mod">
          <ac:chgData name="Ain Kendra" userId="7ffdf7bdf535a254" providerId="LiveId" clId="{BB25E8BE-FACB-42CC-B1E6-210FD19FAA10}" dt="2026-02-02T09:55:16.088" v="1051" actId="14100"/>
          <ac:picMkLst>
            <pc:docMk/>
            <pc:sldMk cId="3141118268" sldId="268"/>
            <ac:picMk id="7" creationId="{8594BCFC-BBE5-3BE4-C7ED-B57B2338D9AA}"/>
          </ac:picMkLst>
        </pc:picChg>
      </pc:sldChg>
      <pc:sldChg chg="addSp modSp new mod ord">
        <pc:chgData name="Ain Kendra" userId="7ffdf7bdf535a254" providerId="LiveId" clId="{BB25E8BE-FACB-42CC-B1E6-210FD19FAA10}" dt="2026-02-02T10:00:57.125" v="1322" actId="20577"/>
        <pc:sldMkLst>
          <pc:docMk/>
          <pc:sldMk cId="4258171365" sldId="269"/>
        </pc:sldMkLst>
        <pc:spChg chg="mod">
          <ac:chgData name="Ain Kendra" userId="7ffdf7bdf535a254" providerId="LiveId" clId="{BB25E8BE-FACB-42CC-B1E6-210FD19FAA10}" dt="2026-02-02T10:00:57.125" v="1322" actId="20577"/>
          <ac:spMkLst>
            <pc:docMk/>
            <pc:sldMk cId="4258171365" sldId="269"/>
            <ac:spMk id="2" creationId="{3FD3605B-F79F-3304-85DD-48E3B62DFEDB}"/>
          </ac:spMkLst>
        </pc:spChg>
        <pc:spChg chg="mod">
          <ac:chgData name="Ain Kendra" userId="7ffdf7bdf535a254" providerId="LiveId" clId="{BB25E8BE-FACB-42CC-B1E6-210FD19FAA10}" dt="2026-02-02T09:52:19.964" v="1026" actId="20577"/>
          <ac:spMkLst>
            <pc:docMk/>
            <pc:sldMk cId="4258171365" sldId="269"/>
            <ac:spMk id="3" creationId="{CD9A5A0A-6CE7-0A67-9BDE-A53E8F4F6E2A}"/>
          </ac:spMkLst>
        </pc:spChg>
        <pc:picChg chg="add mod">
          <ac:chgData name="Ain Kendra" userId="7ffdf7bdf535a254" providerId="LiveId" clId="{BB25E8BE-FACB-42CC-B1E6-210FD19FAA10}" dt="2026-02-02T09:51:55.411" v="988" actId="1076"/>
          <ac:picMkLst>
            <pc:docMk/>
            <pc:sldMk cId="4258171365" sldId="269"/>
            <ac:picMk id="5" creationId="{4A9AAC1A-7BD1-8988-556D-B28A31F65ED4}"/>
          </ac:picMkLst>
        </pc:picChg>
      </pc:sldChg>
      <pc:sldChg chg="addSp delSp modSp new mod">
        <pc:chgData name="Ain Kendra" userId="7ffdf7bdf535a254" providerId="LiveId" clId="{BB25E8BE-FACB-42CC-B1E6-210FD19FAA10}" dt="2026-02-02T10:01:39.649" v="1364" actId="20577"/>
        <pc:sldMkLst>
          <pc:docMk/>
          <pc:sldMk cId="1091782022" sldId="270"/>
        </pc:sldMkLst>
        <pc:spChg chg="mod">
          <ac:chgData name="Ain Kendra" userId="7ffdf7bdf535a254" providerId="LiveId" clId="{BB25E8BE-FACB-42CC-B1E6-210FD19FAA10}" dt="2026-02-02T10:01:39.649" v="1364" actId="20577"/>
          <ac:spMkLst>
            <pc:docMk/>
            <pc:sldMk cId="1091782022" sldId="270"/>
            <ac:spMk id="2" creationId="{CBB47898-1C87-0FF4-E608-B7D6F766DA8B}"/>
          </ac:spMkLst>
        </pc:spChg>
        <pc:spChg chg="del">
          <ac:chgData name="Ain Kendra" userId="7ffdf7bdf535a254" providerId="LiveId" clId="{BB25E8BE-FACB-42CC-B1E6-210FD19FAA10}" dt="2026-02-02T10:00:26.447" v="1246" actId="478"/>
          <ac:spMkLst>
            <pc:docMk/>
            <pc:sldMk cId="1091782022" sldId="270"/>
            <ac:spMk id="3" creationId="{F925E5CE-E921-D449-C70B-ACC163EFD9A9}"/>
          </ac:spMkLst>
        </pc:spChg>
        <pc:picChg chg="add mod ord">
          <ac:chgData name="Ain Kendra" userId="7ffdf7bdf535a254" providerId="LiveId" clId="{BB25E8BE-FACB-42CC-B1E6-210FD19FAA10}" dt="2026-02-02T10:01:16.849" v="1323" actId="1076"/>
          <ac:picMkLst>
            <pc:docMk/>
            <pc:sldMk cId="1091782022" sldId="270"/>
            <ac:picMk id="5" creationId="{DC52C72D-A52A-ED6A-7C07-A76FEE02C671}"/>
          </ac:picMkLst>
        </pc:picChg>
      </pc:sldChg>
      <pc:sldChg chg="new del">
        <pc:chgData name="Ain Kendra" userId="7ffdf7bdf535a254" providerId="LiveId" clId="{BB25E8BE-FACB-42CC-B1E6-210FD19FAA10}" dt="2026-02-02T10:07:59.108" v="1402" actId="47"/>
        <pc:sldMkLst>
          <pc:docMk/>
          <pc:sldMk cId="4053332951" sldId="271"/>
        </pc:sldMkLst>
      </pc:sldChg>
      <pc:sldChg chg="addSp modSp new mod">
        <pc:chgData name="Ain Kendra" userId="7ffdf7bdf535a254" providerId="LiveId" clId="{BB25E8BE-FACB-42CC-B1E6-210FD19FAA10}" dt="2026-02-02T10:03:24.053" v="1396" actId="20577"/>
        <pc:sldMkLst>
          <pc:docMk/>
          <pc:sldMk cId="3462218079" sldId="272"/>
        </pc:sldMkLst>
        <pc:spChg chg="mod">
          <ac:chgData name="Ain Kendra" userId="7ffdf7bdf535a254" providerId="LiveId" clId="{BB25E8BE-FACB-42CC-B1E6-210FD19FAA10}" dt="2026-02-02T10:03:24.053" v="1396" actId="20577"/>
          <ac:spMkLst>
            <pc:docMk/>
            <pc:sldMk cId="3462218079" sldId="272"/>
            <ac:spMk id="2" creationId="{101AA15C-D6C0-F4AE-A8C1-C3381C287CAC}"/>
          </ac:spMkLst>
        </pc:spChg>
        <pc:picChg chg="add mod">
          <ac:chgData name="Ain Kendra" userId="7ffdf7bdf535a254" providerId="LiveId" clId="{BB25E8BE-FACB-42CC-B1E6-210FD19FAA10}" dt="2026-02-02T10:03:13.391" v="1373" actId="1076"/>
          <ac:picMkLst>
            <pc:docMk/>
            <pc:sldMk cId="3462218079" sldId="272"/>
            <ac:picMk id="5" creationId="{912E2F2E-CB34-8C56-75E4-237C0A5AD5A9}"/>
          </ac:picMkLst>
        </pc:picChg>
      </pc:sldChg>
      <pc:sldChg chg="addSp new mod">
        <pc:chgData name="Ain Kendra" userId="7ffdf7bdf535a254" providerId="LiveId" clId="{BB25E8BE-FACB-42CC-B1E6-210FD19FAA10}" dt="2026-02-02T10:04:21.562" v="1398" actId="22"/>
        <pc:sldMkLst>
          <pc:docMk/>
          <pc:sldMk cId="1197963429" sldId="273"/>
        </pc:sldMkLst>
        <pc:picChg chg="add">
          <ac:chgData name="Ain Kendra" userId="7ffdf7bdf535a254" providerId="LiveId" clId="{BB25E8BE-FACB-42CC-B1E6-210FD19FAA10}" dt="2026-02-02T10:04:21.562" v="1398" actId="22"/>
          <ac:picMkLst>
            <pc:docMk/>
            <pc:sldMk cId="1197963429" sldId="273"/>
            <ac:picMk id="5" creationId="{9AB7A8D1-F4FA-0282-CD06-8314B85972C3}"/>
          </ac:picMkLst>
        </pc:picChg>
      </pc:sldChg>
      <pc:sldChg chg="addSp modSp new mod">
        <pc:chgData name="Ain Kendra" userId="7ffdf7bdf535a254" providerId="LiveId" clId="{BB25E8BE-FACB-42CC-B1E6-210FD19FAA10}" dt="2026-02-02T10:06:06.067" v="1401" actId="1076"/>
        <pc:sldMkLst>
          <pc:docMk/>
          <pc:sldMk cId="782248758" sldId="274"/>
        </pc:sldMkLst>
        <pc:picChg chg="add mod">
          <ac:chgData name="Ain Kendra" userId="7ffdf7bdf535a254" providerId="LiveId" clId="{BB25E8BE-FACB-42CC-B1E6-210FD19FAA10}" dt="2026-02-02T10:06:06.067" v="1401" actId="1076"/>
          <ac:picMkLst>
            <pc:docMk/>
            <pc:sldMk cId="782248758" sldId="274"/>
            <ac:picMk id="5" creationId="{CD021423-DFB1-3A73-7056-204D84913637}"/>
          </ac:picMkLst>
        </pc:picChg>
      </pc:sldChg>
      <pc:sldChg chg="addSp delSp new mod">
        <pc:chgData name="Ain Kendra" userId="7ffdf7bdf535a254" providerId="LiveId" clId="{BB25E8BE-FACB-42CC-B1E6-210FD19FAA10}" dt="2026-02-02T14:18:12.705" v="1705" actId="22"/>
        <pc:sldMkLst>
          <pc:docMk/>
          <pc:sldMk cId="537315886" sldId="275"/>
        </pc:sldMkLst>
        <pc:spChg chg="del">
          <ac:chgData name="Ain Kendra" userId="7ffdf7bdf535a254" providerId="LiveId" clId="{BB25E8BE-FACB-42CC-B1E6-210FD19FAA10}" dt="2026-02-02T14:18:12.150" v="1704" actId="478"/>
          <ac:spMkLst>
            <pc:docMk/>
            <pc:sldMk cId="537315886" sldId="275"/>
            <ac:spMk id="3" creationId="{7EE082E3-7849-9484-5C22-49F725264051}"/>
          </ac:spMkLst>
        </pc:spChg>
        <pc:picChg chg="add">
          <ac:chgData name="Ain Kendra" userId="7ffdf7bdf535a254" providerId="LiveId" clId="{BB25E8BE-FACB-42CC-B1E6-210FD19FAA10}" dt="2026-02-02T14:18:12.705" v="1705" actId="22"/>
          <ac:picMkLst>
            <pc:docMk/>
            <pc:sldMk cId="537315886" sldId="275"/>
            <ac:picMk id="5" creationId="{4A75420B-8C9E-C78A-7F5C-3E5289B0872F}"/>
          </ac:picMkLst>
        </pc:picChg>
      </pc:sldChg>
      <pc:sldChg chg="addSp delSp modSp new mod">
        <pc:chgData name="Ain Kendra" userId="7ffdf7bdf535a254" providerId="LiveId" clId="{BB25E8BE-FACB-42CC-B1E6-210FD19FAA10}" dt="2026-02-02T14:33:59.951" v="1954" actId="122"/>
        <pc:sldMkLst>
          <pc:docMk/>
          <pc:sldMk cId="2397392519" sldId="276"/>
        </pc:sldMkLst>
        <pc:spChg chg="mod">
          <ac:chgData name="Ain Kendra" userId="7ffdf7bdf535a254" providerId="LiveId" clId="{BB25E8BE-FACB-42CC-B1E6-210FD19FAA10}" dt="2026-02-02T14:33:59.951" v="1954" actId="122"/>
          <ac:spMkLst>
            <pc:docMk/>
            <pc:sldMk cId="2397392519" sldId="276"/>
            <ac:spMk id="2" creationId="{7EFC0F0E-E318-3C08-8A95-B46A37D4783A}"/>
          </ac:spMkLst>
        </pc:spChg>
        <pc:spChg chg="del mod">
          <ac:chgData name="Ain Kendra" userId="7ffdf7bdf535a254" providerId="LiveId" clId="{BB25E8BE-FACB-42CC-B1E6-210FD19FAA10}" dt="2026-02-02T14:19:52.587" v="1708" actId="478"/>
          <ac:spMkLst>
            <pc:docMk/>
            <pc:sldMk cId="2397392519" sldId="276"/>
            <ac:spMk id="3" creationId="{FCBFF16A-5806-456F-B7B6-3808FC1DEB3F}"/>
          </ac:spMkLst>
        </pc:spChg>
        <pc:spChg chg="add mod">
          <ac:chgData name="Ain Kendra" userId="7ffdf7bdf535a254" providerId="LiveId" clId="{BB25E8BE-FACB-42CC-B1E6-210FD19FAA10}" dt="2026-02-02T14:24:37.229" v="1794" actId="20577"/>
          <ac:spMkLst>
            <pc:docMk/>
            <pc:sldMk cId="2397392519" sldId="276"/>
            <ac:spMk id="10" creationId="{2DBA6387-CBC3-F7B0-D8DC-0F4EA99707B1}"/>
          </ac:spMkLst>
        </pc:spChg>
        <pc:spChg chg="add mod">
          <ac:chgData name="Ain Kendra" userId="7ffdf7bdf535a254" providerId="LiveId" clId="{BB25E8BE-FACB-42CC-B1E6-210FD19FAA10}" dt="2026-02-02T14:27:45.482" v="1858" actId="1076"/>
          <ac:spMkLst>
            <pc:docMk/>
            <pc:sldMk cId="2397392519" sldId="276"/>
            <ac:spMk id="11" creationId="{05F9E35C-E567-7744-7E7C-D9347B186C3B}"/>
          </ac:spMkLst>
        </pc:spChg>
        <pc:spChg chg="add mod">
          <ac:chgData name="Ain Kendra" userId="7ffdf7bdf535a254" providerId="LiveId" clId="{BB25E8BE-FACB-42CC-B1E6-210FD19FAA10}" dt="2026-02-02T14:27:22.283" v="1855" actId="1076"/>
          <ac:spMkLst>
            <pc:docMk/>
            <pc:sldMk cId="2397392519" sldId="276"/>
            <ac:spMk id="12" creationId="{4A903E15-AFB6-4745-C4AC-4B78415D6016}"/>
          </ac:spMkLst>
        </pc:spChg>
        <pc:picChg chg="add mod">
          <ac:chgData name="Ain Kendra" userId="7ffdf7bdf535a254" providerId="LiveId" clId="{BB25E8BE-FACB-42CC-B1E6-210FD19FAA10}" dt="2026-02-02T14:27:31.380" v="1856" actId="1076"/>
          <ac:picMkLst>
            <pc:docMk/>
            <pc:sldMk cId="2397392519" sldId="276"/>
            <ac:picMk id="5" creationId="{3F324F2A-CD90-90F5-20CF-E644B5DE682C}"/>
          </ac:picMkLst>
        </pc:picChg>
        <pc:picChg chg="add del mod">
          <ac:chgData name="Ain Kendra" userId="7ffdf7bdf535a254" providerId="LiveId" clId="{BB25E8BE-FACB-42CC-B1E6-210FD19FAA10}" dt="2026-02-02T14:27:40.032" v="1857" actId="1076"/>
          <ac:picMkLst>
            <pc:docMk/>
            <pc:sldMk cId="2397392519" sldId="276"/>
            <ac:picMk id="7" creationId="{41486D04-66B1-DF0E-00EA-12EAB7517C6D}"/>
          </ac:picMkLst>
        </pc:picChg>
        <pc:picChg chg="add mod">
          <ac:chgData name="Ain Kendra" userId="7ffdf7bdf535a254" providerId="LiveId" clId="{BB25E8BE-FACB-42CC-B1E6-210FD19FAA10}" dt="2026-02-02T14:24:13.989" v="1780" actId="14100"/>
          <ac:picMkLst>
            <pc:docMk/>
            <pc:sldMk cId="2397392519" sldId="276"/>
            <ac:picMk id="9" creationId="{D61A87EE-2E28-2B0C-B4E1-BBE2BE0F2017}"/>
          </ac:picMkLst>
        </pc:picChg>
        <pc:picChg chg="add mod">
          <ac:chgData name="Ain Kendra" userId="7ffdf7bdf535a254" providerId="LiveId" clId="{BB25E8BE-FACB-42CC-B1E6-210FD19FAA10}" dt="2026-02-02T14:30:13.344" v="1861" actId="1076"/>
          <ac:picMkLst>
            <pc:docMk/>
            <pc:sldMk cId="2397392519" sldId="276"/>
            <ac:picMk id="14" creationId="{B3854111-7DF8-11BD-82EA-541758854296}"/>
          </ac:picMkLst>
        </pc:picChg>
        <pc:picChg chg="add mod">
          <ac:chgData name="Ain Kendra" userId="7ffdf7bdf535a254" providerId="LiveId" clId="{BB25E8BE-FACB-42CC-B1E6-210FD19FAA10}" dt="2026-02-02T14:31:48.142" v="1937" actId="1076"/>
          <ac:picMkLst>
            <pc:docMk/>
            <pc:sldMk cId="2397392519" sldId="276"/>
            <ac:picMk id="16" creationId="{6F35696C-85B9-A1E7-7830-F28173D4D327}"/>
          </ac:picMkLst>
        </pc:picChg>
      </pc:sldChg>
      <pc:sldChg chg="addSp modSp new mod">
        <pc:chgData name="Ain Kendra" userId="7ffdf7bdf535a254" providerId="LiveId" clId="{BB25E8BE-FACB-42CC-B1E6-210FD19FAA10}" dt="2026-02-02T14:36:00.583" v="2049" actId="20577"/>
        <pc:sldMkLst>
          <pc:docMk/>
          <pc:sldMk cId="3680321765" sldId="277"/>
        </pc:sldMkLst>
        <pc:spChg chg="mod">
          <ac:chgData name="Ain Kendra" userId="7ffdf7bdf535a254" providerId="LiveId" clId="{BB25E8BE-FACB-42CC-B1E6-210FD19FAA10}" dt="2026-02-02T14:36:00.583" v="2049" actId="20577"/>
          <ac:spMkLst>
            <pc:docMk/>
            <pc:sldMk cId="3680321765" sldId="277"/>
            <ac:spMk id="2" creationId="{186FFA58-D90E-85E3-7657-A82A08361E3C}"/>
          </ac:spMkLst>
        </pc:spChg>
        <pc:picChg chg="add mod">
          <ac:chgData name="Ain Kendra" userId="7ffdf7bdf535a254" providerId="LiveId" clId="{BB25E8BE-FACB-42CC-B1E6-210FD19FAA10}" dt="2026-02-02T14:35:50.606" v="2035" actId="1036"/>
          <ac:picMkLst>
            <pc:docMk/>
            <pc:sldMk cId="3680321765" sldId="277"/>
            <ac:picMk id="5" creationId="{57FF0326-6A52-1107-8D39-878C363A76C6}"/>
          </ac:picMkLst>
        </pc:picChg>
      </pc:sldChg>
      <pc:sldChg chg="addSp delSp modSp new mod">
        <pc:chgData name="Ain Kendra" userId="7ffdf7bdf535a254" providerId="LiveId" clId="{BB25E8BE-FACB-42CC-B1E6-210FD19FAA10}" dt="2026-02-02T14:58:36.528" v="2303" actId="20577"/>
        <pc:sldMkLst>
          <pc:docMk/>
          <pc:sldMk cId="3556008461" sldId="278"/>
        </pc:sldMkLst>
        <pc:spChg chg="mod">
          <ac:chgData name="Ain Kendra" userId="7ffdf7bdf535a254" providerId="LiveId" clId="{BB25E8BE-FACB-42CC-B1E6-210FD19FAA10}" dt="2026-02-02T14:39:53.353" v="2131" actId="20577"/>
          <ac:spMkLst>
            <pc:docMk/>
            <pc:sldMk cId="3556008461" sldId="278"/>
            <ac:spMk id="2" creationId="{232718FB-57CA-E270-4E0C-34C7C16061EB}"/>
          </ac:spMkLst>
        </pc:spChg>
        <pc:spChg chg="mod">
          <ac:chgData name="Ain Kendra" userId="7ffdf7bdf535a254" providerId="LiveId" clId="{BB25E8BE-FACB-42CC-B1E6-210FD19FAA10}" dt="2026-02-02T14:55:52.638" v="2144" actId="1076"/>
          <ac:spMkLst>
            <pc:docMk/>
            <pc:sldMk cId="3556008461" sldId="278"/>
            <ac:spMk id="3" creationId="{E805EFFC-5BF7-984F-DA6E-2A9484B9CF51}"/>
          </ac:spMkLst>
        </pc:spChg>
        <pc:spChg chg="add del mod">
          <ac:chgData name="Ain Kendra" userId="7ffdf7bdf535a254" providerId="LiveId" clId="{BB25E8BE-FACB-42CC-B1E6-210FD19FAA10}" dt="2026-02-02T14:57:36.728" v="2152"/>
          <ac:spMkLst>
            <pc:docMk/>
            <pc:sldMk cId="3556008461" sldId="278"/>
            <ac:spMk id="10" creationId="{3950E863-3A15-E130-7DAA-6A2CF9A37103}"/>
          </ac:spMkLst>
        </pc:spChg>
        <pc:spChg chg="add mod">
          <ac:chgData name="Ain Kendra" userId="7ffdf7bdf535a254" providerId="LiveId" clId="{BB25E8BE-FACB-42CC-B1E6-210FD19FAA10}" dt="2026-02-02T14:58:36.528" v="2303" actId="20577"/>
          <ac:spMkLst>
            <pc:docMk/>
            <pc:sldMk cId="3556008461" sldId="278"/>
            <ac:spMk id="11" creationId="{BD6DA58D-A353-11C1-4AD5-0F6BA6A4074C}"/>
          </ac:spMkLst>
        </pc:spChg>
        <pc:picChg chg="add mod modCrop">
          <ac:chgData name="Ain Kendra" userId="7ffdf7bdf535a254" providerId="LiveId" clId="{BB25E8BE-FACB-42CC-B1E6-210FD19FAA10}" dt="2026-02-02T14:39:34.856" v="2102" actId="1076"/>
          <ac:picMkLst>
            <pc:docMk/>
            <pc:sldMk cId="3556008461" sldId="278"/>
            <ac:picMk id="5" creationId="{F2D97F74-801B-1D59-F1AA-DBE1D8EB2736}"/>
          </ac:picMkLst>
        </pc:picChg>
        <pc:picChg chg="add mod">
          <ac:chgData name="Ain Kendra" userId="7ffdf7bdf535a254" providerId="LiveId" clId="{BB25E8BE-FACB-42CC-B1E6-210FD19FAA10}" dt="2026-02-02T14:55:57.654" v="2145" actId="1076"/>
          <ac:picMkLst>
            <pc:docMk/>
            <pc:sldMk cId="3556008461" sldId="278"/>
            <ac:picMk id="7" creationId="{58485C58-4A48-52BD-0E5B-34FE276B5ABD}"/>
          </ac:picMkLst>
        </pc:picChg>
        <pc:picChg chg="add mod">
          <ac:chgData name="Ain Kendra" userId="7ffdf7bdf535a254" providerId="LiveId" clId="{BB25E8BE-FACB-42CC-B1E6-210FD19FAA10}" dt="2026-02-02T14:57:06.386" v="2148" actId="1076"/>
          <ac:picMkLst>
            <pc:docMk/>
            <pc:sldMk cId="3556008461" sldId="278"/>
            <ac:picMk id="9" creationId="{332330D2-9AF4-8D5C-D2F6-D82288048F39}"/>
          </ac:picMkLst>
        </pc:picChg>
      </pc:sldChg>
      <pc:sldChg chg="modSp new del mod">
        <pc:chgData name="Ain Kendra" userId="7ffdf7bdf535a254" providerId="LiveId" clId="{BB25E8BE-FACB-42CC-B1E6-210FD19FAA10}" dt="2026-02-02T19:52:58.677" v="3481" actId="47"/>
        <pc:sldMkLst>
          <pc:docMk/>
          <pc:sldMk cId="4136852646" sldId="279"/>
        </pc:sldMkLst>
        <pc:spChg chg="mod">
          <ac:chgData name="Ain Kendra" userId="7ffdf7bdf535a254" providerId="LiveId" clId="{BB25E8BE-FACB-42CC-B1E6-210FD19FAA10}" dt="2026-02-02T15:42:40.523" v="2947" actId="20577"/>
          <ac:spMkLst>
            <pc:docMk/>
            <pc:sldMk cId="4136852646" sldId="279"/>
            <ac:spMk id="2" creationId="{C966E539-3F3F-3CBD-C71B-6D9EA5BF5CE8}"/>
          </ac:spMkLst>
        </pc:spChg>
      </pc:sldChg>
      <pc:sldChg chg="addSp delSp modSp new mod modClrScheme chgLayout">
        <pc:chgData name="Ain Kendra" userId="7ffdf7bdf535a254" providerId="LiveId" clId="{BB25E8BE-FACB-42CC-B1E6-210FD19FAA10}" dt="2026-02-02T15:45:44.263" v="3041" actId="20577"/>
        <pc:sldMkLst>
          <pc:docMk/>
          <pc:sldMk cId="2920715782" sldId="280"/>
        </pc:sldMkLst>
        <pc:spChg chg="del mod ord">
          <ac:chgData name="Ain Kendra" userId="7ffdf7bdf535a254" providerId="LiveId" clId="{BB25E8BE-FACB-42CC-B1E6-210FD19FAA10}" dt="2026-02-02T15:28:29.952" v="2417" actId="700"/>
          <ac:spMkLst>
            <pc:docMk/>
            <pc:sldMk cId="2920715782" sldId="280"/>
            <ac:spMk id="2" creationId="{F0E4A047-D76C-D336-9629-0FC683477121}"/>
          </ac:spMkLst>
        </pc:spChg>
        <pc:spChg chg="del mod ord">
          <ac:chgData name="Ain Kendra" userId="7ffdf7bdf535a254" providerId="LiveId" clId="{BB25E8BE-FACB-42CC-B1E6-210FD19FAA10}" dt="2026-02-02T15:28:29.952" v="2417" actId="700"/>
          <ac:spMkLst>
            <pc:docMk/>
            <pc:sldMk cId="2920715782" sldId="280"/>
            <ac:spMk id="3" creationId="{4CF21A01-5742-D426-56B0-C447B9E9A894}"/>
          </ac:spMkLst>
        </pc:spChg>
        <pc:spChg chg="del">
          <ac:chgData name="Ain Kendra" userId="7ffdf7bdf535a254" providerId="LiveId" clId="{BB25E8BE-FACB-42CC-B1E6-210FD19FAA10}" dt="2026-02-02T15:28:29.952" v="2417" actId="700"/>
          <ac:spMkLst>
            <pc:docMk/>
            <pc:sldMk cId="2920715782" sldId="280"/>
            <ac:spMk id="4" creationId="{44D6B65D-BDF1-8D2F-CAB1-6834D4C1709B}"/>
          </ac:spMkLst>
        </pc:spChg>
        <pc:spChg chg="add mod ord">
          <ac:chgData name="Ain Kendra" userId="7ffdf7bdf535a254" providerId="LiveId" clId="{BB25E8BE-FACB-42CC-B1E6-210FD19FAA10}" dt="2026-02-02T15:28:58.185" v="2440" actId="20577"/>
          <ac:spMkLst>
            <pc:docMk/>
            <pc:sldMk cId="2920715782" sldId="280"/>
            <ac:spMk id="5" creationId="{B5BEE1AB-0875-CEC6-CC47-48F428DC029D}"/>
          </ac:spMkLst>
        </pc:spChg>
        <pc:spChg chg="add mod ord">
          <ac:chgData name="Ain Kendra" userId="7ffdf7bdf535a254" providerId="LiveId" clId="{BB25E8BE-FACB-42CC-B1E6-210FD19FAA10}" dt="2026-02-02T15:45:44.263" v="3041" actId="20577"/>
          <ac:spMkLst>
            <pc:docMk/>
            <pc:sldMk cId="2920715782" sldId="280"/>
            <ac:spMk id="6" creationId="{6F60A0D4-5B4F-4528-2645-D3F308007C93}"/>
          </ac:spMkLst>
        </pc:spChg>
      </pc:sldChg>
      <pc:sldChg chg="add">
        <pc:chgData name="Ain Kendra" userId="7ffdf7bdf535a254" providerId="LiveId" clId="{BB25E8BE-FACB-42CC-B1E6-210FD19FAA10}" dt="2026-02-02T15:30:37.706" v="2529"/>
        <pc:sldMkLst>
          <pc:docMk/>
          <pc:sldMk cId="0" sldId="605"/>
        </pc:sldMkLst>
      </pc:sldChg>
      <pc:sldChg chg="add">
        <pc:chgData name="Ain Kendra" userId="7ffdf7bdf535a254" providerId="LiveId" clId="{BB25E8BE-FACB-42CC-B1E6-210FD19FAA10}" dt="2026-02-02T15:30:37.706" v="2529"/>
        <pc:sldMkLst>
          <pc:docMk/>
          <pc:sldMk cId="0" sldId="609"/>
        </pc:sldMkLst>
      </pc:sldChg>
      <pc:sldChg chg="modSp add mod">
        <pc:chgData name="Ain Kendra" userId="7ffdf7bdf535a254" providerId="LiveId" clId="{BB25E8BE-FACB-42CC-B1E6-210FD19FAA10}" dt="2026-02-02T15:30:37.768" v="2530" actId="27636"/>
        <pc:sldMkLst>
          <pc:docMk/>
          <pc:sldMk cId="0" sldId="621"/>
        </pc:sldMkLst>
        <pc:spChg chg="mod">
          <ac:chgData name="Ain Kendra" userId="7ffdf7bdf535a254" providerId="LiveId" clId="{BB25E8BE-FACB-42CC-B1E6-210FD19FAA10}" dt="2026-02-02T15:30:37.768" v="2530" actId="27636"/>
          <ac:spMkLst>
            <pc:docMk/>
            <pc:sldMk cId="0" sldId="621"/>
            <ac:spMk id="10242" creationId="{3C6A2F86-B409-40AB-BCD2-72507DA34F63}"/>
          </ac:spMkLst>
        </pc:spChg>
      </pc:sldChg>
      <pc:sldChg chg="modSp add mod">
        <pc:chgData name="Ain Kendra" userId="7ffdf7bdf535a254" providerId="LiveId" clId="{BB25E8BE-FACB-42CC-B1E6-210FD19FAA10}" dt="2026-02-02T15:30:37.768" v="2531" actId="27636"/>
        <pc:sldMkLst>
          <pc:docMk/>
          <pc:sldMk cId="0" sldId="626"/>
        </pc:sldMkLst>
        <pc:spChg chg="mod">
          <ac:chgData name="Ain Kendra" userId="7ffdf7bdf535a254" providerId="LiveId" clId="{BB25E8BE-FACB-42CC-B1E6-210FD19FAA10}" dt="2026-02-02T15:30:37.768" v="2531" actId="27636"/>
          <ac:spMkLst>
            <pc:docMk/>
            <pc:sldMk cId="0" sldId="626"/>
            <ac:spMk id="12290" creationId="{3101D3C3-4155-41B1-B5DA-A006C6ED7726}"/>
          </ac:spMkLst>
        </pc:spChg>
      </pc:sldChg>
      <pc:sldChg chg="add">
        <pc:chgData name="Ain Kendra" userId="7ffdf7bdf535a254" providerId="LiveId" clId="{BB25E8BE-FACB-42CC-B1E6-210FD19FAA10}" dt="2026-02-02T15:49:42.838" v="3227"/>
        <pc:sldMkLst>
          <pc:docMk/>
          <pc:sldMk cId="0" sldId="647"/>
        </pc:sldMkLst>
      </pc:sldChg>
      <pc:sldChg chg="add">
        <pc:chgData name="Ain Kendra" userId="7ffdf7bdf535a254" providerId="LiveId" clId="{BB25E8BE-FACB-42CC-B1E6-210FD19FAA10}" dt="2026-02-02T15:49:42.838" v="3227"/>
        <pc:sldMkLst>
          <pc:docMk/>
          <pc:sldMk cId="0" sldId="654"/>
        </pc:sldMkLst>
      </pc:sldChg>
      <pc:sldChg chg="modSp add">
        <pc:chgData name="Ain Kendra" userId="7ffdf7bdf535a254" providerId="LiveId" clId="{BB25E8BE-FACB-42CC-B1E6-210FD19FAA10}" dt="2026-02-02T15:52:35.888" v="3274" actId="1076"/>
        <pc:sldMkLst>
          <pc:docMk/>
          <pc:sldMk cId="0" sldId="655"/>
        </pc:sldMkLst>
        <pc:picChg chg="mod">
          <ac:chgData name="Ain Kendra" userId="7ffdf7bdf535a254" providerId="LiveId" clId="{BB25E8BE-FACB-42CC-B1E6-210FD19FAA10}" dt="2026-02-02T15:52:35.888" v="3274" actId="1076"/>
          <ac:picMkLst>
            <pc:docMk/>
            <pc:sldMk cId="0" sldId="655"/>
            <ac:picMk id="24579" creationId="{2A4F9B5D-1A48-4A57-99C6-D3993B33B6ED}"/>
          </ac:picMkLst>
        </pc:picChg>
      </pc:sldChg>
      <pc:sldChg chg="add">
        <pc:chgData name="Ain Kendra" userId="7ffdf7bdf535a254" providerId="LiveId" clId="{BB25E8BE-FACB-42CC-B1E6-210FD19FAA10}" dt="2026-02-02T15:30:37.706" v="2529"/>
        <pc:sldMkLst>
          <pc:docMk/>
          <pc:sldMk cId="0" sldId="659"/>
        </pc:sldMkLst>
      </pc:sldChg>
      <pc:sldChg chg="modSp add mod">
        <pc:chgData name="Ain Kendra" userId="7ffdf7bdf535a254" providerId="LiveId" clId="{BB25E8BE-FACB-42CC-B1E6-210FD19FAA10}" dt="2026-02-02T15:25:34.669" v="2375" actId="27636"/>
        <pc:sldMkLst>
          <pc:docMk/>
          <pc:sldMk cId="1224902650" sldId="673"/>
        </pc:sldMkLst>
        <pc:spChg chg="mod">
          <ac:chgData name="Ain Kendra" userId="7ffdf7bdf535a254" providerId="LiveId" clId="{BB25E8BE-FACB-42CC-B1E6-210FD19FAA10}" dt="2026-02-02T15:25:34.669" v="2375" actId="27636"/>
          <ac:spMkLst>
            <pc:docMk/>
            <pc:sldMk cId="1224902650" sldId="673"/>
            <ac:spMk id="3" creationId="{A3EE220B-BE40-4250-A2C5-D9CD10FCF726}"/>
          </ac:spMkLst>
        </pc:spChg>
      </pc:sldChg>
      <pc:sldChg chg="add">
        <pc:chgData name="Ain Kendra" userId="7ffdf7bdf535a254" providerId="LiveId" clId="{BB25E8BE-FACB-42CC-B1E6-210FD19FAA10}" dt="2026-02-02T15:49:42.838" v="3227"/>
        <pc:sldMkLst>
          <pc:docMk/>
          <pc:sldMk cId="1650496112" sldId="683"/>
        </pc:sldMkLst>
      </pc:sldChg>
      <pc:sldChg chg="modSp add mod">
        <pc:chgData name="Ain Kendra" userId="7ffdf7bdf535a254" providerId="LiveId" clId="{BB25E8BE-FACB-42CC-B1E6-210FD19FAA10}" dt="2026-02-02T15:40:01.913" v="2893" actId="1076"/>
        <pc:sldMkLst>
          <pc:docMk/>
          <pc:sldMk cId="3990719673" sldId="687"/>
        </pc:sldMkLst>
        <pc:spChg chg="mod">
          <ac:chgData name="Ain Kendra" userId="7ffdf7bdf535a254" providerId="LiveId" clId="{BB25E8BE-FACB-42CC-B1E6-210FD19FAA10}" dt="2026-02-02T15:39:25.866" v="2885" actId="1076"/>
          <ac:spMkLst>
            <pc:docMk/>
            <pc:sldMk cId="3990719673" sldId="687"/>
            <ac:spMk id="2" creationId="{53BE4ED4-CEDC-9FAE-1101-0390009B576E}"/>
          </ac:spMkLst>
        </pc:spChg>
        <pc:spChg chg="mod">
          <ac:chgData name="Ain Kendra" userId="7ffdf7bdf535a254" providerId="LiveId" clId="{BB25E8BE-FACB-42CC-B1E6-210FD19FAA10}" dt="2026-02-02T15:40:01.913" v="2893" actId="1076"/>
          <ac:spMkLst>
            <pc:docMk/>
            <pc:sldMk cId="3990719673" sldId="687"/>
            <ac:spMk id="3" creationId="{1EB503BF-C1EF-2DA5-6B25-4E3121BE9D95}"/>
          </ac:spMkLst>
        </pc:spChg>
      </pc:sldChg>
      <pc:sldChg chg="add">
        <pc:chgData name="Ain Kendra" userId="7ffdf7bdf535a254" providerId="LiveId" clId="{BB25E8BE-FACB-42CC-B1E6-210FD19FAA10}" dt="2026-02-02T15:38:28.329" v="2875"/>
        <pc:sldMkLst>
          <pc:docMk/>
          <pc:sldMk cId="4253007847" sldId="688"/>
        </pc:sldMkLst>
      </pc:sldChg>
      <pc:sldChg chg="add">
        <pc:chgData name="Ain Kendra" userId="7ffdf7bdf535a254" providerId="LiveId" clId="{BB25E8BE-FACB-42CC-B1E6-210FD19FAA10}" dt="2026-02-02T15:38:28.329" v="2875"/>
        <pc:sldMkLst>
          <pc:docMk/>
          <pc:sldMk cId="3691084683" sldId="689"/>
        </pc:sldMkLst>
      </pc:sldChg>
      <pc:sldChg chg="add del">
        <pc:chgData name="Ain Kendra" userId="7ffdf7bdf535a254" providerId="LiveId" clId="{BB25E8BE-FACB-42CC-B1E6-210FD19FAA10}" dt="2026-02-02T15:38:35.413" v="2876" actId="47"/>
        <pc:sldMkLst>
          <pc:docMk/>
          <pc:sldMk cId="2605126665" sldId="690"/>
        </pc:sldMkLst>
      </pc:sldChg>
      <pc:sldChg chg="modSp new mod">
        <pc:chgData name="Ain Kendra" userId="7ffdf7bdf535a254" providerId="LiveId" clId="{BB25E8BE-FACB-42CC-B1E6-210FD19FAA10}" dt="2026-02-02T15:33:08.133" v="2874" actId="20577"/>
        <pc:sldMkLst>
          <pc:docMk/>
          <pc:sldMk cId="55724557" sldId="691"/>
        </pc:sldMkLst>
        <pc:spChg chg="mod">
          <ac:chgData name="Ain Kendra" userId="7ffdf7bdf535a254" providerId="LiveId" clId="{BB25E8BE-FACB-42CC-B1E6-210FD19FAA10}" dt="2026-02-02T15:33:08.133" v="2874" actId="20577"/>
          <ac:spMkLst>
            <pc:docMk/>
            <pc:sldMk cId="55724557" sldId="691"/>
            <ac:spMk id="3" creationId="{93B00D59-1D9D-0D84-C904-4C336BF34F65}"/>
          </ac:spMkLst>
        </pc:spChg>
      </pc:sldChg>
      <pc:sldChg chg="modSp add mod">
        <pc:chgData name="Ain Kendra" userId="7ffdf7bdf535a254" providerId="LiveId" clId="{BB25E8BE-FACB-42CC-B1E6-210FD19FAA10}" dt="2026-02-02T15:39:14.105" v="2884" actId="1076"/>
        <pc:sldMkLst>
          <pc:docMk/>
          <pc:sldMk cId="2820341712" sldId="692"/>
        </pc:sldMkLst>
        <pc:picChg chg="mod">
          <ac:chgData name="Ain Kendra" userId="7ffdf7bdf535a254" providerId="LiveId" clId="{BB25E8BE-FACB-42CC-B1E6-210FD19FAA10}" dt="2026-02-02T15:38:47.057" v="2878" actId="14100"/>
          <ac:picMkLst>
            <pc:docMk/>
            <pc:sldMk cId="2820341712" sldId="692"/>
            <ac:picMk id="3" creationId="{5C625C5E-5A9A-3834-7C9B-7A33BDB3032C}"/>
          </ac:picMkLst>
        </pc:picChg>
        <pc:picChg chg="mod ord">
          <ac:chgData name="Ain Kendra" userId="7ffdf7bdf535a254" providerId="LiveId" clId="{BB25E8BE-FACB-42CC-B1E6-210FD19FAA10}" dt="2026-02-02T15:39:05.394" v="2883" actId="1076"/>
          <ac:picMkLst>
            <pc:docMk/>
            <pc:sldMk cId="2820341712" sldId="692"/>
            <ac:picMk id="5" creationId="{BC2EF355-BAD5-402A-7187-577D0F56222C}"/>
          </ac:picMkLst>
        </pc:picChg>
        <pc:picChg chg="mod">
          <ac:chgData name="Ain Kendra" userId="7ffdf7bdf535a254" providerId="LiveId" clId="{BB25E8BE-FACB-42CC-B1E6-210FD19FAA10}" dt="2026-02-02T15:39:14.105" v="2884" actId="1076"/>
          <ac:picMkLst>
            <pc:docMk/>
            <pc:sldMk cId="2820341712" sldId="692"/>
            <ac:picMk id="9" creationId="{7647131A-2520-1CDB-D6FC-6463329B2D7E}"/>
          </ac:picMkLst>
        </pc:picChg>
      </pc:sldChg>
      <pc:sldChg chg="addSp modSp new mod">
        <pc:chgData name="Ain Kendra" userId="7ffdf7bdf535a254" providerId="LiveId" clId="{BB25E8BE-FACB-42CC-B1E6-210FD19FAA10}" dt="2026-02-02T15:41:52.553" v="2923" actId="20577"/>
        <pc:sldMkLst>
          <pc:docMk/>
          <pc:sldMk cId="3254235477" sldId="693"/>
        </pc:sldMkLst>
        <pc:spChg chg="mod">
          <ac:chgData name="Ain Kendra" userId="7ffdf7bdf535a254" providerId="LiveId" clId="{BB25E8BE-FACB-42CC-B1E6-210FD19FAA10}" dt="2026-02-02T15:41:52.553" v="2923" actId="20577"/>
          <ac:spMkLst>
            <pc:docMk/>
            <pc:sldMk cId="3254235477" sldId="693"/>
            <ac:spMk id="2" creationId="{2E3D2F2B-D6F3-497A-3A12-7123F39F900D}"/>
          </ac:spMkLst>
        </pc:spChg>
        <pc:picChg chg="add mod">
          <ac:chgData name="Ain Kendra" userId="7ffdf7bdf535a254" providerId="LiveId" clId="{BB25E8BE-FACB-42CC-B1E6-210FD19FAA10}" dt="2026-02-02T15:41:42.672" v="2913" actId="1076"/>
          <ac:picMkLst>
            <pc:docMk/>
            <pc:sldMk cId="3254235477" sldId="693"/>
            <ac:picMk id="6" creationId="{0E79A58D-5D1C-F27C-C71F-810EDABF7F49}"/>
          </ac:picMkLst>
        </pc:picChg>
      </pc:sldChg>
      <pc:sldChg chg="addSp modSp new mod">
        <pc:chgData name="Ain Kendra" userId="7ffdf7bdf535a254" providerId="LiveId" clId="{BB25E8BE-FACB-42CC-B1E6-210FD19FAA10}" dt="2026-02-02T15:52:00.782" v="3273" actId="20577"/>
        <pc:sldMkLst>
          <pc:docMk/>
          <pc:sldMk cId="2430721063" sldId="694"/>
        </pc:sldMkLst>
        <pc:spChg chg="mod">
          <ac:chgData name="Ain Kendra" userId="7ffdf7bdf535a254" providerId="LiveId" clId="{BB25E8BE-FACB-42CC-B1E6-210FD19FAA10}" dt="2026-02-02T15:50:56.740" v="3247" actId="20577"/>
          <ac:spMkLst>
            <pc:docMk/>
            <pc:sldMk cId="2430721063" sldId="694"/>
            <ac:spMk id="2" creationId="{C4BDCA61-4086-A07A-03C9-6A2F46B94D14}"/>
          </ac:spMkLst>
        </pc:spChg>
        <pc:spChg chg="mod">
          <ac:chgData name="Ain Kendra" userId="7ffdf7bdf535a254" providerId="LiveId" clId="{BB25E8BE-FACB-42CC-B1E6-210FD19FAA10}" dt="2026-02-02T15:52:00.782" v="3273" actId="20577"/>
          <ac:spMkLst>
            <pc:docMk/>
            <pc:sldMk cId="2430721063" sldId="694"/>
            <ac:spMk id="3" creationId="{E2BAA5E3-7A45-B36C-66E4-5E9D8E602F57}"/>
          </ac:spMkLst>
        </pc:spChg>
        <pc:picChg chg="add mod">
          <ac:chgData name="Ain Kendra" userId="7ffdf7bdf535a254" providerId="LiveId" clId="{BB25E8BE-FACB-42CC-B1E6-210FD19FAA10}" dt="2026-02-02T15:51:52.667" v="3250" actId="1076"/>
          <ac:picMkLst>
            <pc:docMk/>
            <pc:sldMk cId="2430721063" sldId="694"/>
            <ac:picMk id="5" creationId="{E1CA7301-1C78-3544-45D2-D63062F262AC}"/>
          </ac:picMkLst>
        </pc:picChg>
      </pc:sldChg>
      <pc:sldChg chg="addSp modSp new mod">
        <pc:chgData name="Ain Kendra" userId="7ffdf7bdf535a254" providerId="LiveId" clId="{BB25E8BE-FACB-42CC-B1E6-210FD19FAA10}" dt="2026-02-02T15:59:06.468" v="3416" actId="20577"/>
        <pc:sldMkLst>
          <pc:docMk/>
          <pc:sldMk cId="3938505947" sldId="695"/>
        </pc:sldMkLst>
        <pc:spChg chg="mod">
          <ac:chgData name="Ain Kendra" userId="7ffdf7bdf535a254" providerId="LiveId" clId="{BB25E8BE-FACB-42CC-B1E6-210FD19FAA10}" dt="2026-02-02T15:58:56.641" v="3413" actId="1076"/>
          <ac:spMkLst>
            <pc:docMk/>
            <pc:sldMk cId="3938505947" sldId="695"/>
            <ac:spMk id="2" creationId="{327D0EF1-E918-6D7C-261A-0E828317355B}"/>
          </ac:spMkLst>
        </pc:spChg>
        <pc:spChg chg="mod">
          <ac:chgData name="Ain Kendra" userId="7ffdf7bdf535a254" providerId="LiveId" clId="{BB25E8BE-FACB-42CC-B1E6-210FD19FAA10}" dt="2026-02-02T15:59:06.468" v="3416" actId="20577"/>
          <ac:spMkLst>
            <pc:docMk/>
            <pc:sldMk cId="3938505947" sldId="695"/>
            <ac:spMk id="3" creationId="{3B07BCD3-3649-ECD7-D861-CB28D05C2C96}"/>
          </ac:spMkLst>
        </pc:spChg>
        <pc:picChg chg="add mod">
          <ac:chgData name="Ain Kendra" userId="7ffdf7bdf535a254" providerId="LiveId" clId="{BB25E8BE-FACB-42CC-B1E6-210FD19FAA10}" dt="2026-02-02T15:54:07.593" v="3294" actId="1076"/>
          <ac:picMkLst>
            <pc:docMk/>
            <pc:sldMk cId="3938505947" sldId="695"/>
            <ac:picMk id="5" creationId="{8655FB15-FD68-2C3B-5339-EEFD73365F06}"/>
          </ac:picMkLst>
        </pc:picChg>
        <pc:picChg chg="add mod">
          <ac:chgData name="Ain Kendra" userId="7ffdf7bdf535a254" providerId="LiveId" clId="{BB25E8BE-FACB-42CC-B1E6-210FD19FAA10}" dt="2026-02-02T15:58:52.298" v="3412" actId="1076"/>
          <ac:picMkLst>
            <pc:docMk/>
            <pc:sldMk cId="3938505947" sldId="695"/>
            <ac:picMk id="7" creationId="{12A2B2C3-F4F1-69C7-5D33-BDDE34DF4B12}"/>
          </ac:picMkLst>
        </pc:picChg>
      </pc:sldChg>
      <pc:sldChg chg="addSp modSp new mod">
        <pc:chgData name="Ain Kendra" userId="7ffdf7bdf535a254" providerId="LiveId" clId="{BB25E8BE-FACB-42CC-B1E6-210FD19FAA10}" dt="2026-02-02T19:45:10.657" v="3423" actId="20577"/>
        <pc:sldMkLst>
          <pc:docMk/>
          <pc:sldMk cId="1377962739" sldId="696"/>
        </pc:sldMkLst>
        <pc:spChg chg="mod">
          <ac:chgData name="Ain Kendra" userId="7ffdf7bdf535a254" providerId="LiveId" clId="{BB25E8BE-FACB-42CC-B1E6-210FD19FAA10}" dt="2026-02-02T19:45:10.657" v="3423" actId="20577"/>
          <ac:spMkLst>
            <pc:docMk/>
            <pc:sldMk cId="1377962739" sldId="696"/>
            <ac:spMk id="2" creationId="{CFEAB81B-946E-AB11-FF80-E2079F28881A}"/>
          </ac:spMkLst>
        </pc:spChg>
        <pc:picChg chg="add mod">
          <ac:chgData name="Ain Kendra" userId="7ffdf7bdf535a254" providerId="LiveId" clId="{BB25E8BE-FACB-42CC-B1E6-210FD19FAA10}" dt="2026-02-02T19:45:07.593" v="3419" actId="1076"/>
          <ac:picMkLst>
            <pc:docMk/>
            <pc:sldMk cId="1377962739" sldId="696"/>
            <ac:picMk id="5" creationId="{807B529A-E154-5E5F-BB6C-B4AE1B29BC0A}"/>
          </ac:picMkLst>
        </pc:picChg>
      </pc:sldChg>
      <pc:sldChg chg="addSp modSp new mod ord">
        <pc:chgData name="Ain Kendra" userId="7ffdf7bdf535a254" providerId="LiveId" clId="{BB25E8BE-FACB-42CC-B1E6-210FD19FAA10}" dt="2026-02-02T19:46:55.961" v="3476"/>
        <pc:sldMkLst>
          <pc:docMk/>
          <pc:sldMk cId="437043908" sldId="697"/>
        </pc:sldMkLst>
        <pc:spChg chg="mod">
          <ac:chgData name="Ain Kendra" userId="7ffdf7bdf535a254" providerId="LiveId" clId="{BB25E8BE-FACB-42CC-B1E6-210FD19FAA10}" dt="2026-02-02T19:46:31.961" v="3430" actId="20577"/>
          <ac:spMkLst>
            <pc:docMk/>
            <pc:sldMk cId="437043908" sldId="697"/>
            <ac:spMk id="2" creationId="{24CF540F-EF56-4846-8137-F5F21593931E}"/>
          </ac:spMkLst>
        </pc:spChg>
        <pc:spChg chg="mod">
          <ac:chgData name="Ain Kendra" userId="7ffdf7bdf535a254" providerId="LiveId" clId="{BB25E8BE-FACB-42CC-B1E6-210FD19FAA10}" dt="2026-02-02T19:46:48.928" v="3474" actId="14100"/>
          <ac:spMkLst>
            <pc:docMk/>
            <pc:sldMk cId="437043908" sldId="697"/>
            <ac:spMk id="3" creationId="{8F9E0B70-763E-7A10-C61F-DDF94DD231C3}"/>
          </ac:spMkLst>
        </pc:spChg>
        <pc:picChg chg="add mod">
          <ac:chgData name="Ain Kendra" userId="7ffdf7bdf535a254" providerId="LiveId" clId="{BB25E8BE-FACB-42CC-B1E6-210FD19FAA10}" dt="2026-02-02T19:46:11.996" v="3426" actId="1076"/>
          <ac:picMkLst>
            <pc:docMk/>
            <pc:sldMk cId="437043908" sldId="697"/>
            <ac:picMk id="5" creationId="{E21CCA7D-8CE3-7015-94B4-EF1ACD69BA9B}"/>
          </ac:picMkLst>
        </pc:picChg>
      </pc:sldChg>
      <pc:sldChg chg="addSp new mod">
        <pc:chgData name="Ain Kendra" userId="7ffdf7bdf535a254" providerId="LiveId" clId="{BB25E8BE-FACB-42CC-B1E6-210FD19FAA10}" dt="2026-02-02T19:48:35.907" v="3478" actId="22"/>
        <pc:sldMkLst>
          <pc:docMk/>
          <pc:sldMk cId="1223895460" sldId="698"/>
        </pc:sldMkLst>
        <pc:picChg chg="add">
          <ac:chgData name="Ain Kendra" userId="7ffdf7bdf535a254" providerId="LiveId" clId="{BB25E8BE-FACB-42CC-B1E6-210FD19FAA10}" dt="2026-02-02T19:48:35.907" v="3478" actId="22"/>
          <ac:picMkLst>
            <pc:docMk/>
            <pc:sldMk cId="1223895460" sldId="698"/>
            <ac:picMk id="5" creationId="{5F94D262-8CAB-C45B-C2EA-AA5B5294F129}"/>
          </ac:picMkLst>
        </pc:picChg>
      </pc:sldChg>
      <pc:sldChg chg="addSp new mod">
        <pc:chgData name="Ain Kendra" userId="7ffdf7bdf535a254" providerId="LiveId" clId="{BB25E8BE-FACB-42CC-B1E6-210FD19FAA10}" dt="2026-02-02T19:50:24.968" v="3480" actId="22"/>
        <pc:sldMkLst>
          <pc:docMk/>
          <pc:sldMk cId="1134136021" sldId="699"/>
        </pc:sldMkLst>
        <pc:picChg chg="add">
          <ac:chgData name="Ain Kendra" userId="7ffdf7bdf535a254" providerId="LiveId" clId="{BB25E8BE-FACB-42CC-B1E6-210FD19FAA10}" dt="2026-02-02T19:50:24.968" v="3480" actId="22"/>
          <ac:picMkLst>
            <pc:docMk/>
            <pc:sldMk cId="1134136021" sldId="699"/>
            <ac:picMk id="5" creationId="{ABB281B5-CA3D-CB96-8E89-651991F77B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60D5-29DE-D436-1791-D67DD368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38C45-23CE-039F-D7A9-D87828F54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A036E-786D-46CE-F790-6AB59F26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444D-CF07-FE02-126D-B7DCD652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E7C24-61C9-81F5-2911-5534AF6C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370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9192-78B1-3978-EF8A-95980FD9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BAB29-27AE-4DD1-4D45-54F3AB9E6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3CAF0-BB45-6A86-62A7-55641A00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E91EE-0429-EA76-F838-1CB9A5A6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A0D0C-FBEC-85AB-9160-566B1937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080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E15EF-1F20-3F6E-90C4-BD3A30F36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FD245-8468-4DB1-A839-2F023649B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604F3-5B81-6F85-C771-274BF268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BFA8-1357-8CDB-82E2-9ED6E0B3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5D00F-D293-6B12-3DF0-E3142A99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327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EA9C-4C07-C6A7-9147-05860073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F6131-1869-3F1C-0BD6-602A15FAF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4252-D698-012D-11E4-CC894129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17B3-4AEA-10A4-4A56-BD60A64E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C0C-2427-4288-CC1C-945E30DB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223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8771-16CF-26D9-3855-6904EC32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782AB-BC05-0928-2AAD-289DB0974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B8BD8-19DB-14A7-2EF4-1BA18BDB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2C241-9510-42B3-4040-650EBA1C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6911-1A6B-F4C5-0D51-1158ABD1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1611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2535-ABE0-D208-DBBD-3ECA1063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B585-1FF9-8944-6744-03680F8B1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D17AB-9954-835D-2A91-B7F8244A3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A4E13-ADED-48D4-65D9-777A06A0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82914-B1CF-FF58-6939-01B895CE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D3187-FBD7-F396-FD57-1CB26E19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516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1777-36BB-2AB0-8E8E-9D4FC4B8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CB1C0-E5EF-783F-C465-BA73F60B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C6FC2-9B56-1FD4-88B8-FCEE4C0D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37062-C91E-A5C0-B49A-D19F05F10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D8095-8E59-3733-4118-16C057447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0CC21-652B-2382-B00E-5F7AEC4A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D6FE06-78CF-EDCC-8AEC-AFBA1A5F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0E8A8-8201-8070-AC46-8DCC9400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390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B101-057E-7D48-F904-5EA06F45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25226-8229-03E2-5C5B-FBB69B37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2DB07-8C2E-5A7E-F076-86909AC9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8B95C-E582-4374-BB42-27A2F370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519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8CAE6-91E9-7A8B-D11B-8FE5C417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1941A-CB5A-C5E2-0752-287A9669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C3B65-58E8-ADCF-5B2D-8D56AE76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88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F00C-13BE-2F0F-1BD0-3FB7AAB6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B6C35-7498-632E-1AB8-5E999E17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C7D67-A119-9A99-95AF-F96CA4EDD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977F6-28E2-B805-BB46-C0CC1134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0ADA9-FD0A-A695-70E6-FCFCB7DE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C546E-22D0-1B6F-470F-E64FA8B2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1505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2069-E6AF-0252-7BDF-04FC4A2F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F06D45-ABC8-8CC5-D63D-76842A3DD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5991D-4687-81F9-4821-384545B01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729D4-7A97-0160-1B47-D4ACB20C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3B65A-2D62-DDBE-34A9-CE4129CB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13AFB-91BF-8D51-F78B-A8FF6D8D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02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8CF6A-048F-0F19-6F0C-9B774CF5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3A428-86E8-7060-1325-8B70722C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3B197-21BF-60F0-389F-564BA5121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ABA20-6A08-46EB-A130-9E6A09988303}" type="datetimeFigureOut">
              <a:rPr lang="et-EE" smtClean="0"/>
              <a:t>02.02.2026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EE12-79FA-D64D-C90F-69BB322BA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8DD2-0E3E-BFAD-BB0F-B7486A8BD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6E4880-84E3-4C19-821A-868737F56E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9808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High_Five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ipsise.blogspot.com/2023/10/lahendus-juri-muna-probleemil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ece.ttu.ee/~ain/Rist_andmed/" TargetMode="External"/><Relationship Id="rId2" Type="http://schemas.openxmlformats.org/officeDocument/2006/relationships/hyperlink" Target="http://gece.ttu.ee/~ai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-konsult.ee/artiklid" TargetMode="External"/><Relationship Id="rId4" Type="http://schemas.openxmlformats.org/officeDocument/2006/relationships/hyperlink" Target="http://www.liiklusohutusaudit.ee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tallinn.ee/et/tallinna-tanavate-liiklussagedus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2B2D-4946-3554-4A3E-4399DDD2F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8518" y="1122363"/>
            <a:ext cx="5719482" cy="2387600"/>
          </a:xfrm>
        </p:spPr>
        <p:txBody>
          <a:bodyPr/>
          <a:lstStyle/>
          <a:p>
            <a:r>
              <a:rPr lang="en-US" dirty="0" err="1"/>
              <a:t>Ristmikud</a:t>
            </a:r>
            <a:r>
              <a:rPr lang="en-US" dirty="0"/>
              <a:t> 2026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CD39C-81AC-F7CD-DB41-724FF4AF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7518" y="3602038"/>
            <a:ext cx="6100482" cy="1655762"/>
          </a:xfrm>
        </p:spPr>
        <p:txBody>
          <a:bodyPr/>
          <a:lstStyle/>
          <a:p>
            <a:r>
              <a:rPr lang="en-US" dirty="0"/>
              <a:t>Ain Kendra</a:t>
            </a:r>
          </a:p>
          <a:p>
            <a:r>
              <a:rPr lang="en-US" dirty="0"/>
              <a:t>T 10:00-13:15</a:t>
            </a:r>
          </a:p>
          <a:p>
            <a:r>
              <a:rPr lang="en-US" dirty="0"/>
              <a:t>U06A-204</a:t>
            </a:r>
            <a:endParaRPr lang="et-EE" dirty="0"/>
          </a:p>
        </p:txBody>
      </p:sp>
      <p:pic>
        <p:nvPicPr>
          <p:cNvPr id="4" name="Picture 6" descr="300px-High_Five">
            <a:hlinkClick r:id="rId2"/>
            <a:extLst>
              <a:ext uri="{FF2B5EF4-FFF2-40B4-BE49-F238E27FC236}">
                <a16:creationId xmlns:a16="http://schemas.microsoft.com/office/drawing/2014/main" id="{D488DE2B-336B-238A-63A1-5960AF06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3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C6A2F86-B409-40AB-BCD2-72507DA34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188913"/>
            <a:ext cx="8153400" cy="455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altLang="et-EE" sz="3200" dirty="0"/>
              <a:t>Tallinn – Narva Väo </a:t>
            </a:r>
            <a:r>
              <a:rPr lang="en-US" altLang="et-EE" sz="3200" dirty="0" err="1"/>
              <a:t>sõlm</a:t>
            </a:r>
            <a:r>
              <a:rPr lang="en-US" altLang="et-EE" sz="3200" dirty="0"/>
              <a:t> – </a:t>
            </a:r>
            <a:r>
              <a:rPr lang="en-US" altLang="et-EE" sz="3200" dirty="0" err="1"/>
              <a:t>vana</a:t>
            </a:r>
            <a:r>
              <a:rPr lang="en-US" altLang="et-EE" sz="3200" dirty="0"/>
              <a:t> </a:t>
            </a:r>
            <a:r>
              <a:rPr lang="en-US" altLang="et-EE" sz="3200" dirty="0" err="1"/>
              <a:t>lahend</a:t>
            </a:r>
            <a:endParaRPr lang="et-EE" altLang="et-EE" sz="3200" dirty="0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F5BAFF6-8103-40FF-A874-4ABC8974A48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692151"/>
            <a:ext cx="8569325" cy="5922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00D2C36-8D45-425F-9267-9A9FCC469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115888"/>
            <a:ext cx="8153400" cy="455612"/>
          </a:xfrm>
        </p:spPr>
        <p:txBody>
          <a:bodyPr/>
          <a:lstStyle/>
          <a:p>
            <a:pPr eaLnBrk="1" hangingPunct="1"/>
            <a:r>
              <a:rPr lang="et-EE" altLang="et-EE" sz="1800" dirty="0"/>
              <a:t>Väo </a:t>
            </a:r>
            <a:r>
              <a:rPr lang="en-US" altLang="et-EE" sz="1800" dirty="0" err="1"/>
              <a:t>sõlm</a:t>
            </a:r>
            <a:r>
              <a:rPr lang="en-US" altLang="et-EE" sz="1800" dirty="0"/>
              <a:t> - </a:t>
            </a:r>
            <a:r>
              <a:rPr lang="en-US" altLang="et-EE" sz="1800" dirty="0" err="1"/>
              <a:t>eelprojekt</a:t>
            </a:r>
            <a:endParaRPr lang="et-EE" altLang="et-EE" sz="1800" dirty="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C8FA6978-993C-436A-83B2-C0E42710F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t-EE" altLang="et-EE"/>
          </a:p>
        </p:txBody>
      </p:sp>
      <p:pic>
        <p:nvPicPr>
          <p:cNvPr id="15364" name="Picture 8" descr="Vao_3">
            <a:extLst>
              <a:ext uri="{FF2B5EF4-FFF2-40B4-BE49-F238E27FC236}">
                <a16:creationId xmlns:a16="http://schemas.microsoft.com/office/drawing/2014/main" id="{0DE100CA-DBCA-47AA-A9E8-EA77B2A3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99731F6-0E15-4772-8CC9-019F00B98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115888"/>
            <a:ext cx="8153400" cy="455612"/>
          </a:xfrm>
        </p:spPr>
        <p:txBody>
          <a:bodyPr/>
          <a:lstStyle/>
          <a:p>
            <a:pPr eaLnBrk="1" hangingPunct="1"/>
            <a:r>
              <a:rPr lang="et-EE" altLang="et-EE" sz="1800"/>
              <a:t>Väo liiklussõlm (EA Reng)</a:t>
            </a:r>
          </a:p>
        </p:txBody>
      </p:sp>
      <p:pic>
        <p:nvPicPr>
          <p:cNvPr id="11267" name="Picture 6">
            <a:extLst>
              <a:ext uri="{FF2B5EF4-FFF2-40B4-BE49-F238E27FC236}">
                <a16:creationId xmlns:a16="http://schemas.microsoft.com/office/drawing/2014/main" id="{99638095-1067-41DD-A77D-D20C8205200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588964"/>
            <a:ext cx="8569325" cy="6224587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101D3C3-4155-41B1-B5DA-A006C6ED7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153400" cy="311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t-EE" altLang="et-EE" sz="2400"/>
              <a:t>Väo liiklussõlm (K-Projekt)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F90CE2C3-4605-4E3A-A855-B729A9E20BB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92151"/>
            <a:ext cx="9144000" cy="5014913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A0117AF-6B2D-4090-B660-10002182A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t-EE" altLang="et-EE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E4C884DF-1665-486D-BF77-AB29F1C1A0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t-EE" alt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5E050-DA52-1247-8DA0-259CD876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12" y="0"/>
            <a:ext cx="83305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EF355-BAD5-402A-7187-577D0F562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7" y="3250692"/>
            <a:ext cx="5975235" cy="3156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7131A-2520-1CDB-D6FC-6463329B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652" y="88340"/>
            <a:ext cx="2783394" cy="241422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84DC6B-6E43-0FC6-0122-A705E7D1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Väo</a:t>
            </a:r>
            <a:r>
              <a:rPr lang="en-US" dirty="0"/>
              <a:t> </a:t>
            </a:r>
            <a:r>
              <a:rPr lang="en-US" dirty="0" err="1"/>
              <a:t>sõlm</a:t>
            </a:r>
            <a:br>
              <a:rPr lang="en-US" dirty="0"/>
            </a:br>
            <a:r>
              <a:rPr lang="en-US" dirty="0" err="1"/>
              <a:t>valmis</a:t>
            </a:r>
            <a:r>
              <a:rPr lang="en-US" dirty="0"/>
              <a:t> 2021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F4116D-6BE7-C7BD-3A39-208DB54D5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9300" y="2852936"/>
            <a:ext cx="4000500" cy="2633464"/>
          </a:xfrm>
        </p:spPr>
        <p:txBody>
          <a:bodyPr/>
          <a:lstStyle/>
          <a:p>
            <a:r>
              <a:rPr lang="en-US" dirty="0"/>
              <a:t>2019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0CC7AE-C118-F20E-A5C9-42843D59C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2492896"/>
            <a:ext cx="4000500" cy="2633464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1C76B-A724-553B-80CC-111C3610801C}"/>
              </a:ext>
            </a:extLst>
          </p:cNvPr>
          <p:cNvSpPr txBox="1"/>
          <p:nvPr/>
        </p:nvSpPr>
        <p:spPr>
          <a:xfrm>
            <a:off x="6384033" y="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2022-2025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25C5E-5A9A-3834-7C9B-7A33BDB3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5" b="8695"/>
          <a:stretch>
            <a:fillRect/>
          </a:stretch>
        </p:blipFill>
        <p:spPr>
          <a:xfrm>
            <a:off x="6512859" y="2949195"/>
            <a:ext cx="5413099" cy="37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4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C485F43-1E87-47FF-92C9-418A8434E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204789"/>
            <a:ext cx="8153400" cy="903287"/>
          </a:xfrm>
        </p:spPr>
        <p:txBody>
          <a:bodyPr/>
          <a:lstStyle/>
          <a:p>
            <a:r>
              <a:rPr lang="et-EE" altLang="et-EE" dirty="0"/>
              <a:t>Põrguvälja</a:t>
            </a:r>
            <a:r>
              <a:rPr lang="en-US" altLang="et-EE" dirty="0"/>
              <a:t> ja </a:t>
            </a:r>
            <a:r>
              <a:rPr lang="en-US" altLang="et-EE" dirty="0" err="1"/>
              <a:t>Karu</a:t>
            </a:r>
            <a:r>
              <a:rPr lang="en-US" altLang="et-EE" dirty="0"/>
              <a:t> </a:t>
            </a:r>
            <a:r>
              <a:rPr lang="en-US" altLang="et-EE" dirty="0" err="1"/>
              <a:t>muna</a:t>
            </a:r>
            <a:endParaRPr lang="et-EE" altLang="et-EE" dirty="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F40C3F5B-73D5-4304-96F8-8200D9066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1125539"/>
            <a:ext cx="9209088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5DA3F289-BAA2-45D8-8ED4-812F6C9D3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02" y="8317"/>
            <a:ext cx="9172398" cy="678838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B81B-946E-AB11-FF80-E2079F28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8C49-1D01-A268-B497-F14C90EA2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B529A-E154-5E5F-BB6C-B4AE1B29B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17" y="0"/>
            <a:ext cx="989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6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52D8-CCDF-2E1F-86FB-126989B6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67D12-B9BF-40B5-7766-135CA49CC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106A5-48C6-770C-65CC-43AC69B1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8066"/>
            <a:ext cx="9144000" cy="66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6C59-CF0E-41E9-B55E-E929CF42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Taust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220B-BE40-4250-A2C5-D9CD10FCF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81" y="1268759"/>
            <a:ext cx="11057965" cy="4656911"/>
          </a:xfrm>
        </p:spPr>
        <p:txBody>
          <a:bodyPr>
            <a:normAutofit/>
          </a:bodyPr>
          <a:lstStyle/>
          <a:p>
            <a:r>
              <a:rPr lang="en-US" dirty="0"/>
              <a:t>GAG 1976, TPI 1981</a:t>
            </a:r>
          </a:p>
          <a:p>
            <a:r>
              <a:rPr lang="en-US" sz="1800" dirty="0" err="1"/>
              <a:t>Maanteeprojekt</a:t>
            </a:r>
            <a:r>
              <a:rPr lang="en-US" sz="1800" dirty="0"/>
              <a:t>, ATMM ATAK, </a:t>
            </a:r>
            <a:r>
              <a:rPr lang="en-US" sz="1800" dirty="0" err="1"/>
              <a:t>Põllumajandusprojekt</a:t>
            </a:r>
            <a:r>
              <a:rPr lang="en-US" sz="1800" dirty="0"/>
              <a:t>, Maa-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Põllumajandusministeerium</a:t>
            </a:r>
            <a:r>
              <a:rPr lang="en-US" sz="1800" dirty="0"/>
              <a:t>, </a:t>
            </a:r>
            <a:r>
              <a:rPr lang="en-US" sz="1800" dirty="0" err="1"/>
              <a:t>Jäneda</a:t>
            </a:r>
            <a:r>
              <a:rPr lang="en-US" sz="1800" dirty="0"/>
              <a:t> ÕNK</a:t>
            </a:r>
          </a:p>
          <a:p>
            <a:pPr lvl="1"/>
            <a:r>
              <a:rPr lang="en-US" sz="1600" dirty="0" err="1"/>
              <a:t>Diplomitöö</a:t>
            </a:r>
            <a:r>
              <a:rPr lang="en-US" sz="1600" dirty="0"/>
              <a:t> </a:t>
            </a:r>
            <a:r>
              <a:rPr lang="en-US" sz="1600" dirty="0" err="1"/>
              <a:t>arendus</a:t>
            </a:r>
            <a:r>
              <a:rPr lang="en-US" sz="1600" dirty="0"/>
              <a:t>; </a:t>
            </a:r>
            <a:r>
              <a:rPr lang="en-US" sz="1600" dirty="0" err="1"/>
              <a:t>arvutustehnika</a:t>
            </a:r>
            <a:r>
              <a:rPr lang="en-US" sz="1600" dirty="0"/>
              <a:t> (SM-4); </a:t>
            </a:r>
            <a:r>
              <a:rPr lang="en-US" sz="1600" dirty="0" err="1"/>
              <a:t>haritavate</a:t>
            </a:r>
            <a:r>
              <a:rPr lang="en-US" sz="1600" dirty="0"/>
              <a:t> </a:t>
            </a:r>
            <a:r>
              <a:rPr lang="en-US" sz="1600" dirty="0" err="1"/>
              <a:t>maade</a:t>
            </a:r>
            <a:r>
              <a:rPr lang="en-US" sz="1600" dirty="0"/>
              <a:t> </a:t>
            </a:r>
            <a:r>
              <a:rPr lang="en-US" sz="1600" dirty="0" err="1"/>
              <a:t>andmebaas</a:t>
            </a:r>
            <a:r>
              <a:rPr lang="en-US" sz="1600" dirty="0"/>
              <a:t>; maa </a:t>
            </a:r>
            <a:r>
              <a:rPr lang="en-US" sz="1600" dirty="0" err="1"/>
              <a:t>hindamine</a:t>
            </a:r>
            <a:r>
              <a:rPr lang="en-US" sz="1600" dirty="0"/>
              <a:t>; </a:t>
            </a:r>
            <a:r>
              <a:rPr lang="en-US" sz="1600" dirty="0" err="1"/>
              <a:t>maainfosüsteem</a:t>
            </a:r>
            <a:r>
              <a:rPr lang="en-US" sz="1600" dirty="0"/>
              <a:t>; </a:t>
            </a:r>
            <a:r>
              <a:rPr lang="en-US" sz="1600" dirty="0" err="1"/>
              <a:t>Maailmapanga</a:t>
            </a:r>
            <a:r>
              <a:rPr lang="en-US" sz="1600" dirty="0"/>
              <a:t> </a:t>
            </a:r>
            <a:r>
              <a:rPr lang="en-US" sz="1600" dirty="0" err="1"/>
              <a:t>põllumajanduslaen</a:t>
            </a:r>
            <a:r>
              <a:rPr lang="en-US" sz="1600" dirty="0"/>
              <a:t>, </a:t>
            </a:r>
            <a:r>
              <a:rPr lang="en-US" sz="1600" dirty="0" err="1"/>
              <a:t>Euroopa</a:t>
            </a:r>
            <a:r>
              <a:rPr lang="en-US" sz="1600" dirty="0"/>
              <a:t> </a:t>
            </a:r>
            <a:r>
              <a:rPr lang="en-US" sz="1600" dirty="0" err="1"/>
              <a:t>liitumine</a:t>
            </a:r>
            <a:r>
              <a:rPr lang="en-US" sz="1600" dirty="0"/>
              <a:t>, MAK ja </a:t>
            </a:r>
            <a:r>
              <a:rPr lang="en-US" sz="1600" dirty="0" err="1"/>
              <a:t>projektid</a:t>
            </a:r>
            <a:endParaRPr lang="en-US" sz="1600" dirty="0"/>
          </a:p>
          <a:p>
            <a:r>
              <a:rPr lang="en-US" dirty="0"/>
              <a:t>2007 Ramboll Eesti AS </a:t>
            </a:r>
            <a:r>
              <a:rPr lang="en-US" sz="1800" dirty="0"/>
              <a:t>– </a:t>
            </a:r>
            <a:r>
              <a:rPr lang="en-US" sz="1800" dirty="0" err="1"/>
              <a:t>planeerimine</a:t>
            </a:r>
            <a:r>
              <a:rPr lang="en-US" sz="1800" dirty="0"/>
              <a:t>, </a:t>
            </a:r>
            <a:r>
              <a:rPr lang="en-US" sz="1800" dirty="0" err="1"/>
              <a:t>projekteerimine</a:t>
            </a:r>
            <a:r>
              <a:rPr lang="en-US" sz="1800" dirty="0"/>
              <a:t> (teed, </a:t>
            </a:r>
            <a:r>
              <a:rPr lang="en-US" sz="1800" dirty="0" err="1"/>
              <a:t>lennuväljad</a:t>
            </a:r>
            <a:r>
              <a:rPr lang="en-US" sz="1800" dirty="0"/>
              <a:t>), </a:t>
            </a:r>
            <a:r>
              <a:rPr lang="en-US" sz="1800" dirty="0" err="1"/>
              <a:t>omanikujärelevalve</a:t>
            </a:r>
            <a:r>
              <a:rPr lang="en-US" sz="1800" dirty="0"/>
              <a:t>, </a:t>
            </a:r>
            <a:r>
              <a:rPr lang="en-US" sz="1800" dirty="0" err="1"/>
              <a:t>uurimistööd</a:t>
            </a:r>
            <a:r>
              <a:rPr lang="en-US" sz="1800" dirty="0"/>
              <a:t>, </a:t>
            </a:r>
            <a:r>
              <a:rPr lang="en-US" sz="1800" dirty="0" err="1"/>
              <a:t>katendid</a:t>
            </a:r>
            <a:r>
              <a:rPr lang="en-US" sz="1800" dirty="0"/>
              <a:t>, </a:t>
            </a:r>
            <a:r>
              <a:rPr lang="en-US" sz="1800" dirty="0" err="1"/>
              <a:t>liiklusuuringud</a:t>
            </a:r>
            <a:r>
              <a:rPr lang="en-US" sz="1800" dirty="0"/>
              <a:t> </a:t>
            </a:r>
            <a:r>
              <a:rPr lang="en-US" sz="1800" dirty="0" err="1"/>
              <a:t>koos</a:t>
            </a:r>
            <a:r>
              <a:rPr lang="en-US" sz="1800" dirty="0"/>
              <a:t> Marek </a:t>
            </a:r>
            <a:r>
              <a:rPr lang="en-US" sz="1800" dirty="0" err="1"/>
              <a:t>Rannalaga</a:t>
            </a:r>
            <a:endParaRPr lang="en-US" sz="1800" dirty="0"/>
          </a:p>
          <a:p>
            <a:r>
              <a:rPr lang="en-US" dirty="0"/>
              <a:t>2012 TTÜ </a:t>
            </a:r>
            <a:r>
              <a:rPr lang="en-US" sz="2000" dirty="0"/>
              <a:t>– </a:t>
            </a:r>
            <a:r>
              <a:rPr lang="en-US" sz="2000" dirty="0" err="1"/>
              <a:t>kui</a:t>
            </a:r>
            <a:r>
              <a:rPr lang="en-US" sz="2000" dirty="0"/>
              <a:t> Metsvahi </a:t>
            </a:r>
            <a:r>
              <a:rPr lang="en-US" sz="2000" dirty="0" err="1"/>
              <a:t>hakkas</a:t>
            </a:r>
            <a:r>
              <a:rPr lang="en-US" sz="2000" dirty="0"/>
              <a:t> </a:t>
            </a:r>
            <a:r>
              <a:rPr lang="en-US" sz="2000" dirty="0" err="1"/>
              <a:t>koormust</a:t>
            </a:r>
            <a:r>
              <a:rPr lang="en-US" sz="2000" dirty="0"/>
              <a:t> </a:t>
            </a:r>
            <a:r>
              <a:rPr lang="en-US" sz="2000" dirty="0" err="1"/>
              <a:t>vähendama</a:t>
            </a:r>
            <a:endParaRPr lang="en-US" sz="2000" dirty="0"/>
          </a:p>
          <a:p>
            <a:pPr lvl="1"/>
            <a:r>
              <a:rPr lang="en-US" sz="1800" dirty="0" err="1"/>
              <a:t>Tallinna</a:t>
            </a:r>
            <a:r>
              <a:rPr lang="en-US" sz="1800" dirty="0"/>
              <a:t> </a:t>
            </a:r>
            <a:r>
              <a:rPr lang="en-US" sz="1800" dirty="0" err="1"/>
              <a:t>tüüpkatendid</a:t>
            </a:r>
            <a:r>
              <a:rPr lang="en-US" sz="1800" dirty="0"/>
              <a:t>, </a:t>
            </a:r>
            <a:r>
              <a:rPr lang="en-US" sz="1800" dirty="0" err="1"/>
              <a:t>liiklusprognoos</a:t>
            </a:r>
            <a:r>
              <a:rPr lang="en-US" sz="1800" dirty="0"/>
              <a:t>, gneiss, KAP/KRP, </a:t>
            </a:r>
            <a:r>
              <a:rPr lang="en-US" sz="1800" dirty="0" err="1"/>
              <a:t>tihendamiskontroll</a:t>
            </a:r>
            <a:r>
              <a:rPr lang="en-US" sz="1800" dirty="0"/>
              <a:t> </a:t>
            </a:r>
            <a:r>
              <a:rPr lang="en-US" sz="1800" dirty="0" err="1"/>
              <a:t>jne</a:t>
            </a:r>
            <a:endParaRPr lang="en-US" sz="1800" dirty="0"/>
          </a:p>
          <a:p>
            <a:r>
              <a:rPr lang="en-US" dirty="0"/>
              <a:t>2015 T-</a:t>
            </a:r>
            <a:r>
              <a:rPr lang="en-US" dirty="0" err="1"/>
              <a:t>Konsult</a:t>
            </a:r>
            <a:r>
              <a:rPr lang="en-US" dirty="0"/>
              <a:t> OÜ</a:t>
            </a:r>
          </a:p>
          <a:p>
            <a:pPr lvl="1"/>
            <a:r>
              <a:rPr lang="en-US" sz="1800" dirty="0" err="1"/>
              <a:t>Katendite</a:t>
            </a:r>
            <a:r>
              <a:rPr lang="en-US" sz="1800" dirty="0"/>
              <a:t> </a:t>
            </a:r>
            <a:r>
              <a:rPr lang="en-US" sz="1800" dirty="0" err="1"/>
              <a:t>uurimistööd</a:t>
            </a:r>
            <a:r>
              <a:rPr lang="en-US" sz="1800" dirty="0"/>
              <a:t>, gneiss, 60 </a:t>
            </a:r>
            <a:r>
              <a:rPr lang="en-US" sz="1800" dirty="0" err="1"/>
              <a:t>tonni</a:t>
            </a:r>
            <a:r>
              <a:rPr lang="en-US" sz="1800" dirty="0"/>
              <a:t> 25 </a:t>
            </a:r>
            <a:r>
              <a:rPr lang="en-US" sz="1800" dirty="0" err="1"/>
              <a:t>meetrit</a:t>
            </a:r>
            <a:endParaRPr lang="en-US" sz="1800" dirty="0"/>
          </a:p>
          <a:p>
            <a:r>
              <a:rPr lang="en-US" dirty="0"/>
              <a:t>KONTAKTID – </a:t>
            </a:r>
            <a:r>
              <a:rPr lang="en-US" sz="2000" dirty="0"/>
              <a:t>Facebook; </a:t>
            </a:r>
            <a:r>
              <a:rPr lang="en-US" sz="2000" dirty="0" err="1"/>
              <a:t>Treiali</a:t>
            </a:r>
            <a:r>
              <a:rPr lang="en-US" sz="2000" dirty="0"/>
              <a:t> tee 2, </a:t>
            </a:r>
            <a:r>
              <a:rPr lang="en-US" sz="2000" dirty="0" err="1"/>
              <a:t>Peetri</a:t>
            </a:r>
            <a:r>
              <a:rPr lang="en-US" sz="2000" dirty="0"/>
              <a:t>, 5171055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0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F540F-EF56-4846-8137-F5F21593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B70-763E-7A10-C61F-DDF94DD2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1177" cy="4351338"/>
          </a:xfrm>
        </p:spPr>
        <p:txBody>
          <a:bodyPr/>
          <a:lstStyle/>
          <a:p>
            <a:r>
              <a:rPr lang="en-US" dirty="0" err="1"/>
              <a:t>Probleemsed</a:t>
            </a:r>
            <a:r>
              <a:rPr lang="en-US" dirty="0"/>
              <a:t> on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parklad</a:t>
            </a:r>
            <a:r>
              <a:rPr lang="en-US" dirty="0"/>
              <a:t> ja </a:t>
            </a:r>
            <a:r>
              <a:rPr lang="en-US" dirty="0" err="1"/>
              <a:t>tanklad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CCA7D-8CE3-7015-94B4-EF1ACD69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086" y="156706"/>
            <a:ext cx="7487695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43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CA61-4086-A07A-03C9-6A2F46B9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hlinkClick r:id="rId2"/>
              </a:rPr>
              <a:t>Lahendus Jüri muna probleemile: topeltpasun</a:t>
            </a:r>
            <a:br>
              <a:rPr lang="en-US" dirty="0"/>
            </a:br>
            <a:r>
              <a:rPr lang="en-US" sz="2200" dirty="0">
                <a:hlinkClick r:id="rId2"/>
              </a:rPr>
              <a:t>https://wipsise.blogspot.com/2023/10/lahendus-juri-muna-probleemile.html</a:t>
            </a:r>
            <a:r>
              <a:rPr lang="en-US" sz="2200" dirty="0"/>
              <a:t> 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E3-7A45-B36C-66E4-5E9D8E602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Kastist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mõtlemine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A7301-1C78-3544-45D2-D63062F26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34" y="1541320"/>
            <a:ext cx="7120283" cy="53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ealkiri 1">
            <a:extLst>
              <a:ext uri="{FF2B5EF4-FFF2-40B4-BE49-F238E27FC236}">
                <a16:creationId xmlns:a16="http://schemas.microsoft.com/office/drawing/2014/main" id="{88798212-6F66-4C4B-A57A-D8FAAAB1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/>
              <a:t>Haljala</a:t>
            </a:r>
          </a:p>
        </p:txBody>
      </p:sp>
      <p:pic>
        <p:nvPicPr>
          <p:cNvPr id="24579" name="Pilt 3">
            <a:extLst>
              <a:ext uri="{FF2B5EF4-FFF2-40B4-BE49-F238E27FC236}">
                <a16:creationId xmlns:a16="http://schemas.microsoft.com/office/drawing/2014/main" id="{2A4F9B5D-1A48-4A57-99C6-D3993B33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9321" r="5000" b="12347"/>
          <a:stretch>
            <a:fillRect/>
          </a:stretch>
        </p:blipFill>
        <p:spPr bwMode="auto">
          <a:xfrm>
            <a:off x="1878106" y="1452469"/>
            <a:ext cx="917098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8B5A-3DFF-E771-623F-2DA3BEBC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27D0-0901-35B3-58CE-93B9CE1A7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4D262-8CAB-C45B-C2EA-AA5B5294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90" y="0"/>
            <a:ext cx="1011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95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0EF1-E918-6D7C-261A-0E8283173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35" y="-118969"/>
            <a:ext cx="10515600" cy="1325563"/>
          </a:xfrm>
        </p:spPr>
        <p:txBody>
          <a:bodyPr/>
          <a:lstStyle/>
          <a:p>
            <a:r>
              <a:rPr lang="en-US" dirty="0" err="1"/>
              <a:t>Mäo</a:t>
            </a:r>
            <a:r>
              <a:rPr lang="en-US" dirty="0"/>
              <a:t> “</a:t>
            </a:r>
            <a:r>
              <a:rPr lang="en-US" dirty="0" err="1"/>
              <a:t>pihtasõit</a:t>
            </a:r>
            <a:r>
              <a:rPr lang="en-US" dirty="0"/>
              <a:t>”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7BCD3-3649-ECD7-D861-CB28D05C2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" y="1130860"/>
            <a:ext cx="4233943" cy="4351338"/>
          </a:xfrm>
        </p:spPr>
        <p:txBody>
          <a:bodyPr/>
          <a:lstStyle/>
          <a:p>
            <a:r>
              <a:rPr lang="en-US" dirty="0" err="1"/>
              <a:t>Bussipeatuste</a:t>
            </a:r>
            <a:r>
              <a:rPr lang="en-US" dirty="0"/>
              <a:t> </a:t>
            </a:r>
            <a:r>
              <a:rPr lang="en-US" dirty="0" err="1"/>
              <a:t>probleem</a:t>
            </a:r>
            <a:endParaRPr lang="en-US" dirty="0"/>
          </a:p>
          <a:p>
            <a:pPr lvl="1"/>
            <a:r>
              <a:rPr lang="en-US" dirty="0" err="1"/>
              <a:t>Bussijaama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kasutata</a:t>
            </a:r>
            <a:endParaRPr lang="en-US" dirty="0"/>
          </a:p>
          <a:p>
            <a:r>
              <a:rPr lang="en-US" dirty="0"/>
              <a:t>T5 </a:t>
            </a:r>
            <a:r>
              <a:rPr lang="en-US" dirty="0" err="1"/>
              <a:t>liialt</a:t>
            </a:r>
            <a:r>
              <a:rPr lang="en-US" dirty="0"/>
              <a:t> lai </a:t>
            </a:r>
            <a:r>
              <a:rPr lang="en-US" dirty="0" err="1"/>
              <a:t>ristlõige</a:t>
            </a:r>
            <a:r>
              <a:rPr lang="en-US"/>
              <a:t>, </a:t>
            </a:r>
            <a:endParaRPr lang="en-US" dirty="0"/>
          </a:p>
          <a:p>
            <a:r>
              <a:rPr lang="en-US" dirty="0"/>
              <a:t>T2 </a:t>
            </a:r>
            <a:r>
              <a:rPr lang="en-US" dirty="0" err="1"/>
              <a:t>trassi</a:t>
            </a:r>
            <a:r>
              <a:rPr lang="en-US" dirty="0"/>
              <a:t> </a:t>
            </a:r>
            <a:r>
              <a:rPr lang="en-US" dirty="0" err="1"/>
              <a:t>madalaim</a:t>
            </a:r>
            <a:r>
              <a:rPr lang="en-US" dirty="0"/>
              <a:t> </a:t>
            </a:r>
            <a:r>
              <a:rPr lang="en-US" dirty="0" err="1"/>
              <a:t>koht</a:t>
            </a:r>
            <a:r>
              <a:rPr lang="en-US" dirty="0"/>
              <a:t> </a:t>
            </a:r>
            <a:r>
              <a:rPr lang="en-US" dirty="0" err="1"/>
              <a:t>silla</a:t>
            </a:r>
            <a:r>
              <a:rPr lang="en-US" dirty="0"/>
              <a:t> all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5FB15-FD68-2C3B-5339-EEFD7336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825" y="0"/>
            <a:ext cx="78011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2B2C3-F4F1-69C7-5D33-BDDE34DF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6" y="3733800"/>
            <a:ext cx="380182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5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3785-9862-ED44-DD87-B8ACF94F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2F388-AA65-DA5E-DBA8-A2831A05F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281B5-CA3D-CB96-8E89-651991F7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92" y="0"/>
            <a:ext cx="9561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0788-610A-5325-CEED-34BC3727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Arvestuslikud</a:t>
            </a:r>
            <a:r>
              <a:rPr lang="en-US" dirty="0"/>
              <a:t> </a:t>
            </a:r>
            <a:r>
              <a:rPr lang="en-US" dirty="0" err="1"/>
              <a:t>sõidukid</a:t>
            </a:r>
            <a:r>
              <a:rPr lang="en-US" dirty="0"/>
              <a:t> </a:t>
            </a:r>
            <a:r>
              <a:rPr lang="en-US" dirty="0" err="1"/>
              <a:t>ristmiku</a:t>
            </a:r>
            <a:r>
              <a:rPr lang="en-US" dirty="0"/>
              <a:t> </a:t>
            </a:r>
            <a:r>
              <a:rPr lang="en-US" dirty="0" err="1"/>
              <a:t>geomeetrias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91551-81C8-65E6-C2E6-383B8FAC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79" y="1371600"/>
            <a:ext cx="4778859" cy="54633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801C8D-95D4-D91B-A44F-82E4352D5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57" y="1848716"/>
            <a:ext cx="1674322" cy="4351338"/>
          </a:xfrm>
        </p:spPr>
        <p:txBody>
          <a:bodyPr/>
          <a:lstStyle/>
          <a:p>
            <a:r>
              <a:rPr lang="en-US" dirty="0"/>
              <a:t>EVS 843</a:t>
            </a:r>
          </a:p>
          <a:p>
            <a:pPr marL="0" indent="0">
              <a:buNone/>
            </a:pPr>
            <a:r>
              <a:rPr lang="en-US" dirty="0"/>
              <a:t> T5.8</a:t>
            </a:r>
          </a:p>
          <a:p>
            <a:pPr marL="0" indent="0">
              <a:buNone/>
            </a:pPr>
            <a:r>
              <a:rPr lang="en-US" sz="2400" dirty="0"/>
              <a:t>Põhi- ja </a:t>
            </a:r>
            <a:r>
              <a:rPr lang="en-US" sz="2400" dirty="0" err="1"/>
              <a:t>tugi-maanteed</a:t>
            </a:r>
            <a:endParaRPr lang="en-US" sz="2400" dirty="0"/>
          </a:p>
          <a:p>
            <a:pPr marL="0" indent="0">
              <a:buNone/>
            </a:pPr>
            <a:r>
              <a:rPr lang="en-US" sz="2000" dirty="0"/>
              <a:t>(</a:t>
            </a:r>
            <a:r>
              <a:rPr lang="en-US" sz="2000" dirty="0" err="1"/>
              <a:t>mitte</a:t>
            </a:r>
            <a:r>
              <a:rPr lang="en-US" sz="2000" dirty="0"/>
              <a:t> </a:t>
            </a:r>
            <a:r>
              <a:rPr lang="en-US" sz="2000" dirty="0" err="1"/>
              <a:t>ainult</a:t>
            </a:r>
            <a:r>
              <a:rPr lang="en-US" sz="2000" dirty="0"/>
              <a:t> TEN-T)</a:t>
            </a:r>
          </a:p>
          <a:p>
            <a:pPr marL="0" indent="0">
              <a:buNone/>
            </a:pPr>
            <a:r>
              <a:rPr lang="en-US" sz="2000" dirty="0"/>
              <a:t>TEN-T </a:t>
            </a:r>
            <a:r>
              <a:rPr lang="en-US" sz="2000" dirty="0" err="1"/>
              <a:t>mõistlik</a:t>
            </a:r>
            <a:r>
              <a:rPr lang="en-US" sz="2000" dirty="0"/>
              <a:t> juba 34,5 m </a:t>
            </a:r>
            <a:r>
              <a:rPr lang="en-US" sz="2000"/>
              <a:t>pikkus</a:t>
            </a:r>
            <a:endParaRPr lang="et-E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14C755-1D7C-BE14-6B56-20353DD6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30" y="1339273"/>
            <a:ext cx="5486313" cy="54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7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4ED4-CEDC-9FAE-1101-0390009B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2" y="114114"/>
            <a:ext cx="10515600" cy="1325563"/>
          </a:xfrm>
        </p:spPr>
        <p:txBody>
          <a:bodyPr/>
          <a:lstStyle/>
          <a:p>
            <a:r>
              <a:rPr lang="en-US" dirty="0"/>
              <a:t>EMS ja TEN-T </a:t>
            </a:r>
            <a:r>
              <a:rPr lang="en-US" dirty="0" err="1"/>
              <a:t>trassid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503BF-C1EF-2DA5-6B25-4E3121BE9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3" y="1193470"/>
            <a:ext cx="11387418" cy="4217640"/>
          </a:xfrm>
        </p:spPr>
        <p:txBody>
          <a:bodyPr>
            <a:normAutofit/>
          </a:bodyPr>
          <a:lstStyle/>
          <a:p>
            <a:r>
              <a:rPr lang="en-US" sz="1800" dirty="0" err="1"/>
              <a:t>Põhi</a:t>
            </a:r>
            <a:r>
              <a:rPr lang="en-US" sz="1800" dirty="0"/>
              <a:t>- ja </a:t>
            </a:r>
            <a:r>
              <a:rPr lang="en-US" sz="1800" dirty="0" err="1"/>
              <a:t>jaotusmagistraalil</a:t>
            </a:r>
            <a:r>
              <a:rPr lang="en-US" sz="1800" dirty="0"/>
              <a:t> </a:t>
            </a:r>
            <a:r>
              <a:rPr lang="en-US" sz="1800" dirty="0" err="1"/>
              <a:t>ning</a:t>
            </a:r>
            <a:r>
              <a:rPr lang="en-US" sz="1800" dirty="0"/>
              <a:t> </a:t>
            </a:r>
            <a:r>
              <a:rPr lang="en-US" sz="1800" dirty="0" err="1"/>
              <a:t>veotänaval</a:t>
            </a:r>
            <a:r>
              <a:rPr lang="en-US" sz="1800" dirty="0"/>
              <a:t> </a:t>
            </a:r>
            <a:r>
              <a:rPr lang="en-US" sz="1800" dirty="0" err="1"/>
              <a:t>peab</a:t>
            </a:r>
            <a:r>
              <a:rPr lang="en-US" sz="1800" dirty="0"/>
              <a:t> </a:t>
            </a:r>
            <a:r>
              <a:rPr lang="en-US" sz="1800" dirty="0" err="1"/>
              <a:t>olema</a:t>
            </a:r>
            <a:r>
              <a:rPr lang="en-US" sz="1800" dirty="0"/>
              <a:t> </a:t>
            </a:r>
            <a:r>
              <a:rPr lang="en-US" sz="1800" dirty="0" err="1"/>
              <a:t>tagatud</a:t>
            </a:r>
            <a:r>
              <a:rPr lang="en-US" sz="1800" dirty="0"/>
              <a:t> </a:t>
            </a:r>
            <a:r>
              <a:rPr lang="en-US" sz="1800" dirty="0" err="1"/>
              <a:t>kõigi</a:t>
            </a:r>
            <a:r>
              <a:rPr lang="en-US" sz="1800" dirty="0"/>
              <a:t> </a:t>
            </a:r>
            <a:r>
              <a:rPr lang="en-US" sz="1800" dirty="0" err="1"/>
              <a:t>arvutuslike</a:t>
            </a:r>
            <a:r>
              <a:rPr lang="en-US" sz="1800" dirty="0"/>
              <a:t> </a:t>
            </a:r>
            <a:r>
              <a:rPr lang="en-US" sz="1800" dirty="0" err="1"/>
              <a:t>autode</a:t>
            </a:r>
            <a:r>
              <a:rPr lang="en-US" sz="1800" dirty="0"/>
              <a:t> </a:t>
            </a:r>
            <a:r>
              <a:rPr lang="en-US" sz="1800" dirty="0" err="1"/>
              <a:t>vaba</a:t>
            </a:r>
            <a:r>
              <a:rPr lang="en-US" sz="1800" dirty="0"/>
              <a:t> ja </a:t>
            </a:r>
            <a:r>
              <a:rPr lang="en-US" sz="1800" dirty="0" err="1"/>
              <a:t>liiklusseaduse</a:t>
            </a:r>
            <a:r>
              <a:rPr lang="en-US" sz="1800" dirty="0"/>
              <a:t> </a:t>
            </a:r>
            <a:r>
              <a:rPr lang="en-US" sz="1800" dirty="0" err="1"/>
              <a:t>kohane</a:t>
            </a:r>
            <a:r>
              <a:rPr lang="en-US" sz="1800" dirty="0"/>
              <a:t> </a:t>
            </a:r>
            <a:r>
              <a:rPr lang="en-US" sz="1800" dirty="0" err="1"/>
              <a:t>liikumine</a:t>
            </a:r>
            <a:r>
              <a:rPr lang="en-US" sz="1800" dirty="0"/>
              <a:t>, </a:t>
            </a:r>
            <a:r>
              <a:rPr lang="en-US" sz="1800" dirty="0" err="1"/>
              <a:t>seetõttu</a:t>
            </a:r>
            <a:r>
              <a:rPr lang="en-US" sz="1800" dirty="0"/>
              <a:t> </a:t>
            </a:r>
            <a:r>
              <a:rPr lang="en-US" sz="1800" dirty="0" err="1"/>
              <a:t>tuleb</a:t>
            </a:r>
            <a:r>
              <a:rPr lang="en-US" sz="1800" dirty="0"/>
              <a:t> </a:t>
            </a:r>
            <a:r>
              <a:rPr lang="en-US" sz="1800" dirty="0" err="1"/>
              <a:t>neil</a:t>
            </a:r>
            <a:r>
              <a:rPr lang="en-US" sz="1800" dirty="0"/>
              <a:t> </a:t>
            </a:r>
            <a:r>
              <a:rPr lang="en-US" sz="1800" dirty="0" err="1"/>
              <a:t>tänavatel</a:t>
            </a:r>
            <a:r>
              <a:rPr lang="en-US" sz="1800" dirty="0"/>
              <a:t> </a:t>
            </a:r>
            <a:r>
              <a:rPr lang="en-US" sz="1800" dirty="0" err="1"/>
              <a:t>arvestada</a:t>
            </a:r>
            <a:r>
              <a:rPr lang="en-US" sz="1800" dirty="0"/>
              <a:t> </a:t>
            </a:r>
            <a:r>
              <a:rPr lang="en-US" sz="1800" dirty="0" err="1"/>
              <a:t>antud</a:t>
            </a:r>
            <a:r>
              <a:rPr lang="en-US" sz="1800" dirty="0"/>
              <a:t> </a:t>
            </a:r>
            <a:r>
              <a:rPr lang="en-US" sz="1800" dirty="0" err="1"/>
              <a:t>elemendi</a:t>
            </a:r>
            <a:r>
              <a:rPr lang="en-US" sz="1800" dirty="0"/>
              <a:t> </a:t>
            </a:r>
            <a:r>
              <a:rPr lang="en-US" sz="1800" dirty="0" err="1"/>
              <a:t>jaoks</a:t>
            </a:r>
            <a:r>
              <a:rPr lang="en-US" sz="1800" dirty="0"/>
              <a:t> </a:t>
            </a:r>
            <a:r>
              <a:rPr lang="en-US" sz="1800" dirty="0" err="1"/>
              <a:t>ebasoodsaima</a:t>
            </a:r>
            <a:r>
              <a:rPr lang="en-US" sz="1800" dirty="0"/>
              <a:t> </a:t>
            </a:r>
            <a:r>
              <a:rPr lang="en-US" sz="1800" dirty="0" err="1"/>
              <a:t>arvutusliku</a:t>
            </a:r>
            <a:r>
              <a:rPr lang="en-US" sz="1800" dirty="0"/>
              <a:t> </a:t>
            </a:r>
            <a:r>
              <a:rPr lang="en-US" sz="1800" dirty="0" err="1"/>
              <a:t>autoga</a:t>
            </a:r>
            <a:r>
              <a:rPr lang="en-US" sz="1800" dirty="0"/>
              <a:t>. </a:t>
            </a:r>
            <a:r>
              <a:rPr lang="en-US" sz="1800" dirty="0" err="1"/>
              <a:t>Üldjuhul</a:t>
            </a:r>
            <a:r>
              <a:rPr lang="en-US" sz="1800" dirty="0"/>
              <a:t> pole </a:t>
            </a:r>
            <a:r>
              <a:rPr lang="en-US" sz="1800" dirty="0" err="1"/>
              <a:t>vaja</a:t>
            </a:r>
            <a:r>
              <a:rPr lang="en-US" sz="1800" dirty="0"/>
              <a:t> </a:t>
            </a:r>
            <a:r>
              <a:rPr lang="en-US" sz="1800" dirty="0" err="1"/>
              <a:t>tagada</a:t>
            </a:r>
            <a:r>
              <a:rPr lang="en-US" sz="1800" dirty="0"/>
              <a:t> </a:t>
            </a:r>
            <a:r>
              <a:rPr lang="en-US" sz="1800" dirty="0" err="1"/>
              <a:t>veoki</a:t>
            </a:r>
            <a:r>
              <a:rPr lang="en-US" sz="1800" dirty="0"/>
              <a:t> EMS25 </a:t>
            </a:r>
            <a:r>
              <a:rPr lang="en-US" sz="1800" dirty="0" err="1"/>
              <a:t>liikumiskoridori</a:t>
            </a:r>
            <a:r>
              <a:rPr lang="en-US" sz="1800" dirty="0"/>
              <a:t> – </a:t>
            </a:r>
            <a:r>
              <a:rPr lang="en-US" sz="1800" dirty="0" err="1"/>
              <a:t>erandid</a:t>
            </a:r>
            <a:r>
              <a:rPr lang="en-US" sz="1800" dirty="0"/>
              <a:t> on </a:t>
            </a:r>
            <a:r>
              <a:rPr lang="en-US" sz="1800" dirty="0" err="1"/>
              <a:t>vaid</a:t>
            </a:r>
            <a:r>
              <a:rPr lang="en-US" sz="1800" dirty="0"/>
              <a:t> </a:t>
            </a:r>
            <a:r>
              <a:rPr lang="en-US" sz="1800" dirty="0" err="1"/>
              <a:t>üldplaneeringus</a:t>
            </a:r>
            <a:r>
              <a:rPr lang="en-US" sz="1800" dirty="0"/>
              <a:t> </a:t>
            </a:r>
            <a:r>
              <a:rPr lang="en-US" sz="1800" dirty="0" err="1"/>
              <a:t>fikseeritud</a:t>
            </a:r>
            <a:r>
              <a:rPr lang="en-US" sz="1800" dirty="0"/>
              <a:t> </a:t>
            </a:r>
            <a:r>
              <a:rPr lang="en-US" sz="1800" dirty="0" err="1"/>
              <a:t>raskete</a:t>
            </a:r>
            <a:r>
              <a:rPr lang="en-US" sz="1800" dirty="0"/>
              <a:t> </a:t>
            </a:r>
            <a:r>
              <a:rPr lang="en-US" sz="1800" dirty="0" err="1"/>
              <a:t>veoste</a:t>
            </a:r>
            <a:r>
              <a:rPr lang="en-US" sz="1800" dirty="0"/>
              <a:t> </a:t>
            </a:r>
            <a:r>
              <a:rPr lang="en-US" sz="1800" dirty="0" err="1"/>
              <a:t>marsruudid</a:t>
            </a:r>
            <a:r>
              <a:rPr lang="en-US" sz="1800" dirty="0"/>
              <a:t> ja </a:t>
            </a:r>
            <a:r>
              <a:rPr lang="en-US" sz="1800" dirty="0" err="1"/>
              <a:t>nendega</a:t>
            </a:r>
            <a:r>
              <a:rPr lang="en-US" sz="1800" dirty="0"/>
              <a:t> </a:t>
            </a:r>
            <a:r>
              <a:rPr lang="en-US" sz="1800" dirty="0" err="1"/>
              <a:t>vahetult</a:t>
            </a:r>
            <a:r>
              <a:rPr lang="en-US" sz="1800" dirty="0"/>
              <a:t> </a:t>
            </a:r>
            <a:r>
              <a:rPr lang="en-US" sz="1800" dirty="0" err="1"/>
              <a:t>seotud</a:t>
            </a:r>
            <a:r>
              <a:rPr lang="en-US" sz="1800" dirty="0"/>
              <a:t> </a:t>
            </a:r>
            <a:r>
              <a:rPr lang="en-US" sz="1800" dirty="0" err="1"/>
              <a:t>sadamad</a:t>
            </a:r>
            <a:r>
              <a:rPr lang="en-US" sz="1800" dirty="0"/>
              <a:t>, </a:t>
            </a:r>
            <a:r>
              <a:rPr lang="en-US" sz="1800" dirty="0" err="1"/>
              <a:t>logistikakeskused</a:t>
            </a:r>
            <a:r>
              <a:rPr lang="en-US" sz="1800" dirty="0"/>
              <a:t> ja </a:t>
            </a:r>
            <a:r>
              <a:rPr lang="en-US" sz="1800" dirty="0" err="1"/>
              <a:t>muud</a:t>
            </a:r>
            <a:r>
              <a:rPr lang="en-US" sz="1800" dirty="0"/>
              <a:t> </a:t>
            </a:r>
            <a:r>
              <a:rPr lang="en-US" sz="1800" dirty="0" err="1"/>
              <a:t>sarnased</a:t>
            </a:r>
            <a:r>
              <a:rPr lang="en-US" sz="1800" dirty="0"/>
              <a:t> </a:t>
            </a:r>
            <a:r>
              <a:rPr lang="en-US" sz="1800" dirty="0" err="1"/>
              <a:t>objektid</a:t>
            </a: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58C31-A560-43CD-1B88-744E49FF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17053"/>
            <a:ext cx="7999040" cy="1770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BDB6A-FDF6-B19C-7540-6BAD832C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03" y="4232558"/>
            <a:ext cx="8172400" cy="26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19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F77F-C760-42D1-601F-D745BD14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TEN-T </a:t>
            </a:r>
            <a:r>
              <a:rPr lang="en-US" dirty="0" err="1"/>
              <a:t>Tallinnas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83C3F-6919-1A3F-C2C9-779F7D2A8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1C50E-B974-5FBC-58DD-410B429D0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73"/>
          <a:stretch/>
        </p:blipFill>
        <p:spPr>
          <a:xfrm>
            <a:off x="1498961" y="1628801"/>
            <a:ext cx="9144000" cy="47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7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D498-4A32-50BF-DE2A-2E4581BF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ettepanek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3248C-BEE7-50D2-5153-AEC6C4F2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FAD3C-6030-8E55-8E66-4C308D1E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28800"/>
            <a:ext cx="9144000" cy="47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8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6B27-D019-DEEC-1D19-CB3B07D8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Põhialused</a:t>
            </a:r>
            <a:r>
              <a:rPr lang="en-US" dirty="0"/>
              <a:t> – </a:t>
            </a:r>
            <a:r>
              <a:rPr lang="en-US" sz="4000" dirty="0"/>
              <a:t>EVS 843 (2016) ja Klim M71 (2023)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FFB5C-3891-EB07-990A-64A4677F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Normid</a:t>
            </a:r>
            <a:endParaRPr lang="en-US" dirty="0"/>
          </a:p>
          <a:p>
            <a:pPr lvl="1"/>
            <a:r>
              <a:rPr lang="en-US" dirty="0"/>
              <a:t>EVS 843 – </a:t>
            </a:r>
            <a:r>
              <a:rPr lang="en-US" dirty="0" err="1"/>
              <a:t>plaanis</a:t>
            </a:r>
            <a:r>
              <a:rPr lang="en-US" dirty="0"/>
              <a:t> </a:t>
            </a:r>
            <a:r>
              <a:rPr lang="en-US" dirty="0" err="1"/>
              <a:t>asendada</a:t>
            </a:r>
            <a:r>
              <a:rPr lang="en-US" dirty="0"/>
              <a:t> </a:t>
            </a:r>
            <a:r>
              <a:rPr lang="en-US" dirty="0" err="1"/>
              <a:t>standardiga</a:t>
            </a:r>
            <a:r>
              <a:rPr lang="en-US" dirty="0"/>
              <a:t> “</a:t>
            </a:r>
            <a:r>
              <a:rPr lang="en-US" dirty="0" err="1"/>
              <a:t>Linnaruum</a:t>
            </a:r>
            <a:r>
              <a:rPr lang="en-US" dirty="0"/>
              <a:t>”,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millal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Tänavagiid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Klim M71 </a:t>
            </a:r>
            <a:r>
              <a:rPr lang="en-US" dirty="0" err="1"/>
              <a:t>ptk</a:t>
            </a:r>
            <a:r>
              <a:rPr lang="en-US" dirty="0"/>
              <a:t> 4 – </a:t>
            </a:r>
            <a:r>
              <a:rPr lang="en-US" dirty="0" err="1"/>
              <a:t>ei</a:t>
            </a:r>
            <a:r>
              <a:rPr lang="en-US" dirty="0"/>
              <a:t> kata </a:t>
            </a:r>
            <a:r>
              <a:rPr lang="en-US" dirty="0" err="1"/>
              <a:t>asulasiseseid</a:t>
            </a:r>
            <a:r>
              <a:rPr lang="en-US" dirty="0"/>
              <a:t> </a:t>
            </a:r>
            <a:r>
              <a:rPr lang="en-US" dirty="0" err="1"/>
              <a:t>teid</a:t>
            </a:r>
            <a:r>
              <a:rPr lang="en-US" dirty="0"/>
              <a:t>/</a:t>
            </a:r>
            <a:r>
              <a:rPr lang="en-US" dirty="0" err="1"/>
              <a:t>tänavaid</a:t>
            </a:r>
            <a:endParaRPr lang="en-US" dirty="0"/>
          </a:p>
          <a:p>
            <a:pPr lvl="2"/>
            <a:r>
              <a:rPr lang="en-US" dirty="0" err="1"/>
              <a:t>Tõenäoliselt</a:t>
            </a:r>
            <a:r>
              <a:rPr lang="en-US" dirty="0"/>
              <a:t> </a:t>
            </a:r>
            <a:r>
              <a:rPr lang="en-US" dirty="0" err="1"/>
              <a:t>liidetakse</a:t>
            </a:r>
            <a:r>
              <a:rPr lang="en-US" dirty="0"/>
              <a:t> </a:t>
            </a:r>
            <a:r>
              <a:rPr lang="en-US" dirty="0" err="1"/>
              <a:t>asulasisene</a:t>
            </a:r>
            <a:r>
              <a:rPr lang="en-US" dirty="0"/>
              <a:t> </a:t>
            </a:r>
            <a:r>
              <a:rPr lang="en-US" dirty="0" err="1"/>
              <a:t>liiklustehniline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määrusega</a:t>
            </a:r>
            <a:endParaRPr lang="en-US" dirty="0"/>
          </a:p>
          <a:p>
            <a:r>
              <a:rPr lang="en-US" dirty="0" err="1"/>
              <a:t>Kursuse</a:t>
            </a:r>
            <a:r>
              <a:rPr lang="en-US" dirty="0"/>
              <a:t> </a:t>
            </a:r>
            <a:r>
              <a:rPr lang="en-US" dirty="0" err="1"/>
              <a:t>raames</a:t>
            </a:r>
            <a:r>
              <a:rPr lang="en-US" dirty="0"/>
              <a:t> –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kursuseprojekt</a:t>
            </a:r>
            <a:r>
              <a:rPr lang="en-US" dirty="0"/>
              <a:t> (</a:t>
            </a:r>
            <a:r>
              <a:rPr lang="en-US" dirty="0" err="1"/>
              <a:t>eskiis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Valitav</a:t>
            </a:r>
            <a:r>
              <a:rPr lang="en-US" dirty="0"/>
              <a:t> </a:t>
            </a:r>
            <a:r>
              <a:rPr lang="en-US" dirty="0" err="1"/>
              <a:t>ristmik</a:t>
            </a:r>
            <a:r>
              <a:rPr lang="en-US" dirty="0"/>
              <a:t> (</a:t>
            </a:r>
            <a:r>
              <a:rPr lang="en-US" dirty="0" err="1"/>
              <a:t>seletuskiri</a:t>
            </a:r>
            <a:r>
              <a:rPr lang="en-US" dirty="0"/>
              <a:t> + </a:t>
            </a:r>
            <a:r>
              <a:rPr lang="en-US" dirty="0" err="1"/>
              <a:t>arvutus</a:t>
            </a:r>
            <a:r>
              <a:rPr lang="en-US" dirty="0"/>
              <a:t> + </a:t>
            </a:r>
            <a:r>
              <a:rPr lang="en-US" dirty="0" err="1"/>
              <a:t>geomeetria</a:t>
            </a:r>
            <a:r>
              <a:rPr lang="en-US" dirty="0"/>
              <a:t> ja </a:t>
            </a:r>
            <a:r>
              <a:rPr lang="en-US" dirty="0" err="1"/>
              <a:t>liikluskorralduse</a:t>
            </a:r>
            <a:r>
              <a:rPr lang="en-US" dirty="0"/>
              <a:t> </a:t>
            </a:r>
            <a:r>
              <a:rPr lang="en-US" dirty="0" err="1"/>
              <a:t>joonis</a:t>
            </a:r>
            <a:r>
              <a:rPr lang="en-US" dirty="0"/>
              <a:t>), </a:t>
            </a:r>
            <a:r>
              <a:rPr lang="en-US" dirty="0" err="1"/>
              <a:t>või</a:t>
            </a:r>
            <a:endParaRPr lang="en-US" dirty="0"/>
          </a:p>
          <a:p>
            <a:pPr lvl="1"/>
            <a:r>
              <a:rPr lang="en-US" dirty="0" err="1"/>
              <a:t>Grupitöö</a:t>
            </a:r>
            <a:r>
              <a:rPr lang="en-US" dirty="0"/>
              <a:t> – Nõmme </a:t>
            </a:r>
            <a:r>
              <a:rPr lang="en-US" dirty="0" err="1"/>
              <a:t>linnaosa</a:t>
            </a:r>
            <a:r>
              <a:rPr lang="en-US" dirty="0"/>
              <a:t> </a:t>
            </a:r>
            <a:r>
              <a:rPr lang="en-US" dirty="0" err="1"/>
              <a:t>probleemala</a:t>
            </a:r>
            <a:r>
              <a:rPr lang="en-US" dirty="0"/>
              <a:t> </a:t>
            </a:r>
            <a:r>
              <a:rPr lang="en-US" dirty="0" err="1"/>
              <a:t>lahenduse</a:t>
            </a:r>
            <a:r>
              <a:rPr lang="en-US" dirty="0"/>
              <a:t> </a:t>
            </a:r>
            <a:r>
              <a:rPr lang="en-US" dirty="0" err="1"/>
              <a:t>skeem</a:t>
            </a:r>
            <a:endParaRPr lang="en-US" dirty="0"/>
          </a:p>
          <a:p>
            <a:pPr lvl="2"/>
            <a:r>
              <a:rPr lang="en-US" dirty="0"/>
              <a:t>FB: Nõmme </a:t>
            </a:r>
            <a:r>
              <a:rPr lang="en-US" dirty="0" err="1"/>
              <a:t>Linnaosa</a:t>
            </a:r>
            <a:r>
              <a:rPr lang="en-US" dirty="0"/>
              <a:t> </a:t>
            </a:r>
            <a:r>
              <a:rPr lang="en-US" dirty="0" err="1"/>
              <a:t>Valitsus</a:t>
            </a:r>
            <a:r>
              <a:rPr lang="en-US" dirty="0"/>
              <a:t> – </a:t>
            </a:r>
            <a:r>
              <a:rPr lang="en-US" dirty="0" err="1"/>
              <a:t>teemadering</a:t>
            </a:r>
            <a:r>
              <a:rPr lang="en-US" dirty="0"/>
              <a:t>/</a:t>
            </a:r>
            <a:r>
              <a:rPr lang="en-US" dirty="0" err="1"/>
              <a:t>tagasiside</a:t>
            </a:r>
            <a:r>
              <a:rPr lang="en-US" dirty="0"/>
              <a:t> </a:t>
            </a:r>
            <a:r>
              <a:rPr lang="en-US" dirty="0" err="1"/>
              <a:t>probleemidest</a:t>
            </a:r>
            <a:endParaRPr lang="en-US" dirty="0"/>
          </a:p>
          <a:p>
            <a:r>
              <a:rPr lang="en-US" dirty="0"/>
              <a:t>Semester </a:t>
            </a:r>
            <a:r>
              <a:rPr lang="en-US" dirty="0" err="1"/>
              <a:t>lõpeb</a:t>
            </a:r>
            <a:r>
              <a:rPr lang="en-US" dirty="0"/>
              <a:t> </a:t>
            </a:r>
            <a:r>
              <a:rPr lang="en-US" dirty="0" err="1"/>
              <a:t>eksamiga</a:t>
            </a:r>
            <a:r>
              <a:rPr lang="en-US" dirty="0"/>
              <a:t> (10 </a:t>
            </a:r>
            <a:r>
              <a:rPr lang="en-US" dirty="0" err="1"/>
              <a:t>küsimust</a:t>
            </a:r>
            <a:r>
              <a:rPr lang="en-US" dirty="0"/>
              <a:t>) ±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hinnang</a:t>
            </a:r>
            <a:endParaRPr lang="en-US" dirty="0"/>
          </a:p>
          <a:p>
            <a:r>
              <a:rPr lang="en-US" dirty="0"/>
              <a:t>FB: </a:t>
            </a:r>
            <a:r>
              <a:rPr lang="en-US" dirty="0" err="1"/>
              <a:t>mõistlik</a:t>
            </a:r>
            <a:r>
              <a:rPr lang="en-US" dirty="0"/>
              <a:t> </a:t>
            </a:r>
            <a:r>
              <a:rPr lang="en-US" dirty="0" err="1"/>
              <a:t>tekitada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grupp</a:t>
            </a:r>
            <a:r>
              <a:rPr lang="en-US" dirty="0"/>
              <a:t> (</a:t>
            </a:r>
            <a:r>
              <a:rPr lang="en-US" dirty="0" err="1"/>
              <a:t>või</a:t>
            </a:r>
            <a:r>
              <a:rPr lang="en-US" dirty="0"/>
              <a:t> on </a:t>
            </a:r>
            <a:r>
              <a:rPr lang="en-US" dirty="0" err="1"/>
              <a:t>selline</a:t>
            </a:r>
            <a:r>
              <a:rPr lang="en-US" dirty="0"/>
              <a:t> </a:t>
            </a:r>
            <a:r>
              <a:rPr lang="en-US" dirty="0" err="1"/>
              <a:t>olemas</a:t>
            </a:r>
            <a:r>
              <a:rPr lang="en-US" dirty="0"/>
              <a:t>) Q&amp;A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25184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5700-D14D-7ACD-9D59-45685628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Liiklusohutus</a:t>
            </a:r>
            <a:endParaRPr lang="et-E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2B3874-60D6-FF20-5BB3-0C542997D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Teams – </a:t>
            </a:r>
            <a:r>
              <a:rPr lang="en-US" dirty="0" err="1"/>
              <a:t>L.ohutustund</a:t>
            </a:r>
            <a:r>
              <a:rPr lang="en-US" dirty="0"/>
              <a:t> – ka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en-US" dirty="0" err="1"/>
              <a:t>keskkonnas</a:t>
            </a:r>
            <a:r>
              <a:rPr lang="en-US" dirty="0"/>
              <a:t> </a:t>
            </a:r>
            <a:r>
              <a:rPr lang="en-US" dirty="0" err="1"/>
              <a:t>avaldatud</a:t>
            </a:r>
            <a:endParaRPr lang="en-US" dirty="0"/>
          </a:p>
          <a:p>
            <a:r>
              <a:rPr lang="en-US" dirty="0"/>
              <a:t>05.02 – </a:t>
            </a:r>
            <a:r>
              <a:rPr lang="en-US" dirty="0" err="1"/>
              <a:t>LiiklusOhutusProgramm</a:t>
            </a:r>
            <a:r>
              <a:rPr lang="en-US" dirty="0"/>
              <a:t> – </a:t>
            </a:r>
            <a:r>
              <a:rPr lang="en-US" dirty="0" err="1"/>
              <a:t>analüüs</a:t>
            </a:r>
            <a:r>
              <a:rPr lang="en-US" dirty="0"/>
              <a:t> ja </a:t>
            </a:r>
            <a:r>
              <a:rPr lang="en-US" dirty="0" err="1"/>
              <a:t>plaanid</a:t>
            </a:r>
            <a:endParaRPr lang="en-US" dirty="0"/>
          </a:p>
          <a:p>
            <a:r>
              <a:rPr lang="en-US" dirty="0"/>
              <a:t>05.03 – </a:t>
            </a:r>
            <a:r>
              <a:rPr lang="en-US" dirty="0" err="1"/>
              <a:t>raudtee</a:t>
            </a:r>
            <a:r>
              <a:rPr lang="en-US" dirty="0"/>
              <a:t> ja </a:t>
            </a:r>
            <a:r>
              <a:rPr lang="en-US" dirty="0" err="1"/>
              <a:t>ülesõidud</a:t>
            </a:r>
            <a:r>
              <a:rPr lang="en-US" dirty="0"/>
              <a:t>/</a:t>
            </a:r>
            <a:r>
              <a:rPr lang="en-US" dirty="0" err="1"/>
              <a:t>ülekäigud</a:t>
            </a:r>
            <a:endParaRPr lang="en-US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78401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FFA58-D90E-85E3-7657-A82A0836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Ava-</a:t>
            </a:r>
            <a:r>
              <a:rPr lang="en-US" dirty="0" err="1"/>
              <a:t>andmete</a:t>
            </a:r>
            <a:r>
              <a:rPr lang="en-US" dirty="0"/>
              <a:t> </a:t>
            </a:r>
            <a:r>
              <a:rPr lang="en-US" dirty="0" err="1"/>
              <a:t>koond</a:t>
            </a:r>
            <a:r>
              <a:rPr lang="en-US" dirty="0"/>
              <a:t> - @31.01.2026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D8C1E-D663-E53C-410F-B31CB26D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F0326-6A52-1107-8D39-878C363A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192"/>
            <a:ext cx="12192000" cy="43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1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4A80-9994-9B29-C0E8-70C21D28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47481-C597-B635-6E69-A985F1576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Kirjeldus puudub.">
            <a:extLst>
              <a:ext uri="{FF2B5EF4-FFF2-40B4-BE49-F238E27FC236}">
                <a16:creationId xmlns:a16="http://schemas.microsoft.com/office/drawing/2014/main" id="{54D9D3DC-342E-0BB8-7ADD-3C007885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0" y="-22281"/>
            <a:ext cx="10099901" cy="69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46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72A9-FC26-A8F7-227E-8C630EA4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280B-619F-27BE-62BE-26B561DA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25625"/>
            <a:ext cx="1135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Miks 2025 </a:t>
            </a:r>
            <a:r>
              <a:rPr lang="en-US" dirty="0" err="1"/>
              <a:t>madal</a:t>
            </a:r>
            <a:r>
              <a:rPr lang="en-US" dirty="0"/>
              <a:t>?</a:t>
            </a:r>
          </a:p>
          <a:p>
            <a:r>
              <a:rPr lang="en-US" dirty="0" err="1"/>
              <a:t>Ilmastik</a:t>
            </a:r>
            <a:r>
              <a:rPr lang="en-US" dirty="0"/>
              <a:t>?</a:t>
            </a:r>
          </a:p>
          <a:p>
            <a:pPr lvl="1"/>
            <a:r>
              <a:rPr lang="en-US" sz="1700" dirty="0"/>
              <a:t>A – </a:t>
            </a:r>
            <a:r>
              <a:rPr lang="en-US" sz="1700" dirty="0" err="1"/>
              <a:t>kesk</a:t>
            </a:r>
            <a:r>
              <a:rPr lang="en-US" sz="1700" dirty="0"/>
              <a:t> t° – </a:t>
            </a:r>
            <a:r>
              <a:rPr lang="en-US" sz="1700" dirty="0" err="1"/>
              <a:t>vihm</a:t>
            </a:r>
            <a:r>
              <a:rPr lang="en-US" sz="1700" dirty="0"/>
              <a:t> - </a:t>
            </a:r>
            <a:r>
              <a:rPr lang="en-US" sz="1700" dirty="0" err="1"/>
              <a:t>päike</a:t>
            </a:r>
            <a:endParaRPr lang="en-US" sz="1700" dirty="0"/>
          </a:p>
          <a:p>
            <a:pPr lvl="1"/>
            <a:r>
              <a:rPr lang="en-US" sz="1800" dirty="0"/>
              <a:t>Aasta – C – mm – h</a:t>
            </a:r>
          </a:p>
          <a:p>
            <a:pPr lvl="1"/>
            <a:r>
              <a:rPr lang="en-US" sz="1800" dirty="0"/>
              <a:t>2020 - 8,4 – 667 – 1995</a:t>
            </a:r>
          </a:p>
          <a:p>
            <a:pPr lvl="1"/>
            <a:r>
              <a:rPr lang="en-US" sz="1800" dirty="0"/>
              <a:t>2021 – 6,7 – 618 – 1906</a:t>
            </a:r>
          </a:p>
          <a:p>
            <a:pPr lvl="1"/>
            <a:r>
              <a:rPr lang="en-US" sz="1800" dirty="0"/>
              <a:t>2022 – 7,1 – 531 – 2066</a:t>
            </a:r>
          </a:p>
          <a:p>
            <a:pPr lvl="1"/>
            <a:r>
              <a:rPr lang="en-US" sz="1800" dirty="0"/>
              <a:t>2023 – 7,2 – 689 – 2001</a:t>
            </a:r>
          </a:p>
          <a:p>
            <a:pPr lvl="1"/>
            <a:r>
              <a:rPr lang="en-US" sz="1800" dirty="0"/>
              <a:t>2024 – 8,1 – 616 – 1958</a:t>
            </a:r>
          </a:p>
          <a:p>
            <a:pPr lvl="1"/>
            <a:r>
              <a:rPr lang="en-US" sz="1800" dirty="0"/>
              <a:t>2025 – 8,0 – 714 – 1748</a:t>
            </a:r>
          </a:p>
          <a:p>
            <a:pPr lvl="1"/>
            <a:r>
              <a:rPr lang="en-US" sz="1800" dirty="0"/>
              <a:t>AVG   - 6,4 – 662 - 1830</a:t>
            </a:r>
          </a:p>
          <a:p>
            <a:r>
              <a:rPr lang="en-US" dirty="0" err="1"/>
              <a:t>Automaks</a:t>
            </a:r>
            <a:r>
              <a:rPr lang="en-US" dirty="0"/>
              <a:t>?</a:t>
            </a:r>
          </a:p>
          <a:p>
            <a:r>
              <a:rPr lang="en-US" dirty="0" err="1"/>
              <a:t>Läbisõidud</a:t>
            </a:r>
            <a:r>
              <a:rPr lang="en-US" dirty="0"/>
              <a:t>?</a:t>
            </a:r>
          </a:p>
          <a:p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25CD8-3455-292D-E526-E5E056A6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54" y="965200"/>
            <a:ext cx="8942178" cy="5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5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605B-F79F-3304-85DD-48E3B62D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keskmise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A0A-6CE7-0A67-9BDE-A53E8F4F6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2024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soojem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2025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AAC1A-7BD1-8988-556D-B28A31F6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698"/>
            <a:ext cx="12192000" cy="39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1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9A22-ACDD-FC17-49F5-B86F1428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496B6-13F0-9FEA-5335-D34C63DBA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2025 </a:t>
            </a:r>
            <a:r>
              <a:rPr lang="en-US" dirty="0" err="1"/>
              <a:t>suvi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jahe</a:t>
            </a:r>
            <a:endParaRPr lang="en-US" dirty="0"/>
          </a:p>
          <a:p>
            <a:pPr lvl="1"/>
            <a:r>
              <a:rPr lang="en-US" dirty="0"/>
              <a:t>2024-2025</a:t>
            </a:r>
          </a:p>
          <a:p>
            <a:pPr lvl="1"/>
            <a:r>
              <a:rPr lang="en-US" dirty="0"/>
              <a:t>5 – 13,7 vs </a:t>
            </a:r>
            <a:r>
              <a:rPr lang="en-US" dirty="0">
                <a:highlight>
                  <a:srgbClr val="00FFFF"/>
                </a:highlight>
              </a:rPr>
              <a:t>9,3</a:t>
            </a:r>
          </a:p>
          <a:p>
            <a:pPr lvl="1"/>
            <a:r>
              <a:rPr lang="en-US" dirty="0"/>
              <a:t>6 – 16,8 vs </a:t>
            </a:r>
            <a:r>
              <a:rPr lang="en-US" dirty="0">
                <a:highlight>
                  <a:srgbClr val="00FFFF"/>
                </a:highlight>
              </a:rPr>
              <a:t>15,8</a:t>
            </a:r>
          </a:p>
          <a:p>
            <a:pPr lvl="1"/>
            <a:r>
              <a:rPr lang="en-US" dirty="0"/>
              <a:t>7 – 18,9 vs 19,2</a:t>
            </a:r>
          </a:p>
          <a:p>
            <a:pPr lvl="1"/>
            <a:r>
              <a:rPr lang="en-US" dirty="0"/>
              <a:t>8 – 17,8 vs </a:t>
            </a:r>
            <a:r>
              <a:rPr lang="en-US" dirty="0">
                <a:highlight>
                  <a:srgbClr val="00FFFF"/>
                </a:highlight>
              </a:rPr>
              <a:t>15,8</a:t>
            </a:r>
          </a:p>
          <a:p>
            <a:pPr lvl="1"/>
            <a:r>
              <a:rPr lang="en-US" dirty="0"/>
              <a:t>9 – 15,8 vs </a:t>
            </a:r>
            <a:r>
              <a:rPr lang="en-US" dirty="0">
                <a:highlight>
                  <a:srgbClr val="00FFFF"/>
                </a:highlight>
              </a:rPr>
              <a:t>14,7</a:t>
            </a:r>
          </a:p>
          <a:p>
            <a:pPr lvl="1"/>
            <a:r>
              <a:rPr lang="en-US" dirty="0"/>
              <a:t>10 – 8,8 vs </a:t>
            </a:r>
            <a:r>
              <a:rPr lang="en-US" dirty="0">
                <a:highlight>
                  <a:srgbClr val="00FFFF"/>
                </a:highlight>
              </a:rPr>
              <a:t>7,6</a:t>
            </a:r>
            <a:endParaRPr lang="et-EE" dirty="0">
              <a:highlight>
                <a:srgbClr val="00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3BA3E-9B1E-A32C-9CB3-6FA06F6B2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820" y="3240981"/>
            <a:ext cx="7405254" cy="357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4BCFC-BBE5-3BE4-C7ED-B57B2338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82" y="259435"/>
            <a:ext cx="7405254" cy="30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8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2C72D-A52A-ED6A-7C07-A76FEE02C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989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47898-1C87-0FF4-E608-B7D6F766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Sademed</a:t>
            </a:r>
            <a:r>
              <a:rPr lang="en-US" dirty="0"/>
              <a:t> – 2025 </a:t>
            </a:r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keskmise</a:t>
            </a:r>
            <a:br>
              <a:rPr lang="en-US" dirty="0"/>
            </a:br>
            <a:r>
              <a:rPr lang="en-US" dirty="0"/>
              <a:t>2025 </a:t>
            </a:r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rohkem</a:t>
            </a:r>
            <a:r>
              <a:rPr lang="en-US" dirty="0"/>
              <a:t> </a:t>
            </a:r>
            <a:r>
              <a:rPr lang="en-US" dirty="0" err="1"/>
              <a:t>vihma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2024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91782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5A63-E0A8-DC8B-B6BD-1DF3F56F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B720-D521-1008-885C-345BD95A5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21423-DFB1-3A73-7056-204D8491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520"/>
            <a:ext cx="12192000" cy="58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8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A15C-D6C0-F4AE-A8C1-C3381C28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Päike</a:t>
            </a:r>
            <a:r>
              <a:rPr lang="en-US" dirty="0"/>
              <a:t> – 2025 </a:t>
            </a:r>
            <a:r>
              <a:rPr lang="en-US" dirty="0" err="1"/>
              <a:t>vähem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2024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993EB-322B-0077-F33B-71300806C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E2F2E-CB34-8C56-75E4-237C0A5A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382"/>
            <a:ext cx="12192000" cy="56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8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D653-9656-7093-844B-2B75BA3E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72DD0-A4CF-7BDA-27AA-53FDF2ADF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7A8D1-F4FA-0282-CD06-8314B859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286"/>
            <a:ext cx="12192000" cy="59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5A78-ED79-E824-89C5-2EA126DC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EVS 843				M71 </a:t>
            </a:r>
            <a:r>
              <a:rPr lang="en-US" dirty="0" err="1"/>
              <a:t>Ristmikud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58C6B-AB54-212E-F59A-B9D8D39AD7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Ristmike</a:t>
            </a:r>
            <a:r>
              <a:rPr lang="en-US" dirty="0"/>
              <a:t> </a:t>
            </a:r>
            <a:r>
              <a:rPr lang="en-US" dirty="0" err="1"/>
              <a:t>liigitus</a:t>
            </a:r>
            <a:endParaRPr lang="en-US" dirty="0"/>
          </a:p>
          <a:p>
            <a:r>
              <a:rPr lang="en-US" dirty="0" err="1"/>
              <a:t>Samatasandilised</a:t>
            </a:r>
            <a:r>
              <a:rPr lang="en-US" dirty="0"/>
              <a:t> </a:t>
            </a:r>
            <a:r>
              <a:rPr lang="en-US" dirty="0" err="1"/>
              <a:t>ristmikud</a:t>
            </a:r>
            <a:endParaRPr lang="en-US" dirty="0"/>
          </a:p>
          <a:p>
            <a:pPr lvl="1"/>
            <a:r>
              <a:rPr lang="en-US" dirty="0" err="1"/>
              <a:t>nähtavused</a:t>
            </a:r>
            <a:endParaRPr lang="en-US" dirty="0"/>
          </a:p>
          <a:p>
            <a:r>
              <a:rPr lang="en-US" dirty="0" err="1"/>
              <a:t>Eritasandilised</a:t>
            </a:r>
            <a:r>
              <a:rPr lang="en-US" dirty="0"/>
              <a:t> </a:t>
            </a:r>
            <a:r>
              <a:rPr lang="en-US" dirty="0" err="1"/>
              <a:t>liiklussõlmed</a:t>
            </a:r>
            <a:endParaRPr lang="en-US" dirty="0"/>
          </a:p>
          <a:p>
            <a:r>
              <a:rPr lang="en-US" dirty="0" err="1"/>
              <a:t>Lõikumine</a:t>
            </a:r>
            <a:r>
              <a:rPr lang="en-US" dirty="0"/>
              <a:t> </a:t>
            </a:r>
            <a:r>
              <a:rPr lang="en-US" dirty="0" err="1"/>
              <a:t>raudteega</a:t>
            </a:r>
            <a:endParaRPr lang="en-US" dirty="0"/>
          </a:p>
          <a:p>
            <a:r>
              <a:rPr lang="en-US" dirty="0" err="1"/>
              <a:t>Kergliiklus</a:t>
            </a:r>
            <a:r>
              <a:rPr lang="en-US" dirty="0"/>
              <a:t>, </a:t>
            </a:r>
            <a:r>
              <a:rPr lang="en-US" dirty="0" err="1"/>
              <a:t>rattastrateegia</a:t>
            </a:r>
            <a:endParaRPr lang="en-US" dirty="0"/>
          </a:p>
          <a:p>
            <a:r>
              <a:rPr lang="en-US" dirty="0" err="1"/>
              <a:t>Liikluse</a:t>
            </a:r>
            <a:r>
              <a:rPr lang="en-US" dirty="0"/>
              <a:t> </a:t>
            </a:r>
            <a:r>
              <a:rPr lang="en-US" dirty="0" err="1"/>
              <a:t>rahustamine</a:t>
            </a:r>
            <a:endParaRPr lang="en-US" dirty="0"/>
          </a:p>
          <a:p>
            <a:r>
              <a:rPr lang="en-US" dirty="0" err="1"/>
              <a:t>Väljakud</a:t>
            </a:r>
            <a:r>
              <a:rPr lang="en-US" dirty="0"/>
              <a:t>/</a:t>
            </a:r>
            <a:r>
              <a:rPr lang="en-US" dirty="0" err="1"/>
              <a:t>parklad</a:t>
            </a:r>
            <a:r>
              <a:rPr lang="en-US" dirty="0"/>
              <a:t>/</a:t>
            </a:r>
            <a:r>
              <a:rPr lang="en-US" dirty="0" err="1"/>
              <a:t>terminalid</a:t>
            </a:r>
            <a:endParaRPr lang="en-US" dirty="0"/>
          </a:p>
          <a:p>
            <a:r>
              <a:rPr lang="en-US" dirty="0" err="1"/>
              <a:t>Haljastus</a:t>
            </a:r>
            <a:r>
              <a:rPr lang="en-US" dirty="0"/>
              <a:t>, </a:t>
            </a:r>
            <a:r>
              <a:rPr lang="en-US" dirty="0" err="1"/>
              <a:t>sademevesi</a:t>
            </a:r>
            <a:endParaRPr lang="en-US" dirty="0"/>
          </a:p>
          <a:p>
            <a:pPr lvl="1"/>
            <a:r>
              <a:rPr lang="en-US" dirty="0"/>
              <a:t>Kadi Tuul / Eneli Niinepuu</a:t>
            </a:r>
          </a:p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liiklusmudel</a:t>
            </a:r>
            <a:r>
              <a:rPr lang="en-US" dirty="0"/>
              <a:t> ja </a:t>
            </a:r>
            <a:r>
              <a:rPr lang="en-US" dirty="0" err="1"/>
              <a:t>prognoos</a:t>
            </a:r>
            <a:endParaRPr lang="en-US" dirty="0"/>
          </a:p>
          <a:p>
            <a:r>
              <a:rPr lang="en-US" dirty="0" err="1"/>
              <a:t>Ristmiku</a:t>
            </a:r>
            <a:r>
              <a:rPr lang="en-US" dirty="0"/>
              <a:t> </a:t>
            </a:r>
            <a:r>
              <a:rPr lang="en-US" dirty="0" err="1"/>
              <a:t>läbilaskvuse</a:t>
            </a:r>
            <a:r>
              <a:rPr lang="en-US" dirty="0"/>
              <a:t> </a:t>
            </a:r>
            <a:r>
              <a:rPr lang="en-US" dirty="0" err="1"/>
              <a:t>kontroll</a:t>
            </a:r>
            <a:endParaRPr lang="et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171FA-EA06-98F1-B7B7-8A10C494C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4100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Lõikumised</a:t>
            </a:r>
            <a:endParaRPr lang="en-US" dirty="0"/>
          </a:p>
          <a:p>
            <a:r>
              <a:rPr lang="en-US" dirty="0" err="1"/>
              <a:t>Ristmike</a:t>
            </a:r>
            <a:r>
              <a:rPr lang="en-US" dirty="0"/>
              <a:t>/</a:t>
            </a:r>
            <a:r>
              <a:rPr lang="en-US" dirty="0" err="1"/>
              <a:t>sõlmede</a:t>
            </a:r>
            <a:r>
              <a:rPr lang="en-US" dirty="0"/>
              <a:t> </a:t>
            </a:r>
            <a:r>
              <a:rPr lang="en-US" dirty="0" err="1"/>
              <a:t>vahekaugused</a:t>
            </a:r>
            <a:endParaRPr lang="en-US" dirty="0"/>
          </a:p>
          <a:p>
            <a:r>
              <a:rPr lang="en-US" dirty="0" err="1"/>
              <a:t>Nähtavused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peatumisnähtavus</a:t>
            </a:r>
            <a:r>
              <a:rPr lang="en-US" dirty="0"/>
              <a:t>, </a:t>
            </a:r>
            <a:r>
              <a:rPr lang="en-US" dirty="0" err="1"/>
              <a:t>liitumisnähtavus</a:t>
            </a:r>
            <a:endParaRPr lang="en-US" dirty="0"/>
          </a:p>
          <a:p>
            <a:r>
              <a:rPr lang="en-US" dirty="0" err="1"/>
              <a:t>Pöörded</a:t>
            </a:r>
            <a:endParaRPr lang="en-US" dirty="0"/>
          </a:p>
          <a:p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ristmikutüübid</a:t>
            </a:r>
            <a:endParaRPr lang="en-US" dirty="0"/>
          </a:p>
          <a:p>
            <a:pPr lvl="1"/>
            <a:r>
              <a:rPr lang="en-US" dirty="0" err="1"/>
              <a:t>Ringristmik</a:t>
            </a:r>
            <a:r>
              <a:rPr lang="en-US" dirty="0"/>
              <a:t>, </a:t>
            </a:r>
            <a:r>
              <a:rPr lang="en-US" dirty="0" err="1"/>
              <a:t>Hollandi</a:t>
            </a:r>
            <a:r>
              <a:rPr lang="en-US" dirty="0"/>
              <a:t> </a:t>
            </a:r>
            <a:r>
              <a:rPr lang="en-US" dirty="0" err="1"/>
              <a:t>turboringide</a:t>
            </a:r>
            <a:r>
              <a:rPr lang="en-US" dirty="0"/>
              <a:t> </a:t>
            </a:r>
            <a:r>
              <a:rPr lang="en-US" dirty="0" err="1"/>
              <a:t>metoodika</a:t>
            </a:r>
            <a:endParaRPr lang="en-US" dirty="0"/>
          </a:p>
          <a:p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liiklussõlme</a:t>
            </a:r>
            <a:r>
              <a:rPr lang="en-US" dirty="0"/>
              <a:t> </a:t>
            </a:r>
            <a:r>
              <a:rPr lang="en-US" dirty="0" err="1"/>
              <a:t>tüübid</a:t>
            </a:r>
            <a:endParaRPr lang="en-US" dirty="0"/>
          </a:p>
          <a:p>
            <a:r>
              <a:rPr lang="en-US" dirty="0" err="1"/>
              <a:t>Lõikumine</a:t>
            </a:r>
            <a:r>
              <a:rPr lang="en-US" dirty="0"/>
              <a:t> </a:t>
            </a:r>
            <a:r>
              <a:rPr lang="en-US" dirty="0" err="1"/>
              <a:t>raudteega</a:t>
            </a:r>
            <a:endParaRPr lang="en-US" dirty="0"/>
          </a:p>
          <a:p>
            <a:r>
              <a:rPr lang="en-US" dirty="0" err="1"/>
              <a:t>Teekonstruktsioon</a:t>
            </a:r>
            <a:r>
              <a:rPr lang="en-US" dirty="0"/>
              <a:t> </a:t>
            </a:r>
            <a:r>
              <a:rPr lang="en-US" dirty="0" err="1"/>
              <a:t>staatilise</a:t>
            </a:r>
            <a:r>
              <a:rPr lang="en-US" dirty="0"/>
              <a:t> </a:t>
            </a:r>
            <a:r>
              <a:rPr lang="en-US" dirty="0" err="1"/>
              <a:t>koormuse</a:t>
            </a:r>
            <a:r>
              <a:rPr lang="en-US" dirty="0"/>
              <a:t> alas</a:t>
            </a:r>
          </a:p>
          <a:p>
            <a:r>
              <a:rPr lang="en-US" dirty="0" err="1"/>
              <a:t>Bussipeatused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16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8220-B78E-54BC-EB23-907B1306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5420B-8C9E-C78A-7F5C-3E5289B0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705"/>
            <a:ext cx="12192000" cy="5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15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0F0E-E318-3C08-8A95-B46A37D4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144439"/>
            <a:ext cx="4558554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/>
              <a:t>hukkunutega</a:t>
            </a:r>
            <a:r>
              <a:rPr lang="en-US" sz="2800" dirty="0"/>
              <a:t> </a:t>
            </a:r>
            <a:r>
              <a:rPr lang="en-US" sz="2800" dirty="0" err="1"/>
              <a:t>õnnetused</a:t>
            </a:r>
            <a:r>
              <a:rPr lang="en-US" sz="2800" dirty="0"/>
              <a:t>; </a:t>
            </a:r>
            <a:br>
              <a:rPr lang="en-US" sz="2800" dirty="0"/>
            </a:br>
            <a:r>
              <a:rPr lang="en-US" sz="2800" dirty="0" err="1"/>
              <a:t>asulas</a:t>
            </a:r>
            <a:r>
              <a:rPr lang="en-US" sz="2800" dirty="0"/>
              <a:t> vs </a:t>
            </a:r>
            <a:r>
              <a:rPr lang="en-US" sz="2800" dirty="0" err="1"/>
              <a:t>väljaspool</a:t>
            </a:r>
            <a:r>
              <a:rPr lang="en-US" sz="2800" dirty="0"/>
              <a:t>;</a:t>
            </a:r>
            <a:br>
              <a:rPr lang="en-US" sz="2800" dirty="0"/>
            </a:br>
            <a:r>
              <a:rPr lang="en-US" sz="2800" dirty="0" err="1"/>
              <a:t>jalakäijad</a:t>
            </a:r>
            <a:r>
              <a:rPr lang="en-US" sz="2800" dirty="0"/>
              <a:t> vs </a:t>
            </a:r>
            <a:r>
              <a:rPr lang="en-US" sz="2800" dirty="0" err="1"/>
              <a:t>kokku</a:t>
            </a:r>
            <a:endParaRPr lang="et-E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24F2A-CD90-90F5-20CF-E644B5DE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76" y="3939989"/>
            <a:ext cx="4630532" cy="2918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86D04-66B1-DF0E-00EA-12EAB751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8" y="3997720"/>
            <a:ext cx="3892020" cy="2586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A87EE-2E28-2B0C-B4E1-BBE2BE0F2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306" y="46978"/>
            <a:ext cx="3379694" cy="2586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A6387-CBC3-F7B0-D8DC-0F4EA99707B1}"/>
              </a:ext>
            </a:extLst>
          </p:cNvPr>
          <p:cNvSpPr txBox="1"/>
          <p:nvPr/>
        </p:nvSpPr>
        <p:spPr>
          <a:xfrm>
            <a:off x="7198659" y="201706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HUKKUNUTEGA</a:t>
            </a:r>
            <a:endParaRPr lang="et-E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9E35C-E567-7744-7E7C-D9347B186C3B}"/>
              </a:ext>
            </a:extLst>
          </p:cNvPr>
          <p:cNvSpPr txBox="1"/>
          <p:nvPr/>
        </p:nvSpPr>
        <p:spPr>
          <a:xfrm>
            <a:off x="2780429" y="4213412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JALAKÄIJATEGA</a:t>
            </a:r>
            <a:endParaRPr lang="et-E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03E15-AFB6-4745-C4AC-4B78415D6016}"/>
              </a:ext>
            </a:extLst>
          </p:cNvPr>
          <p:cNvSpPr txBox="1"/>
          <p:nvPr/>
        </p:nvSpPr>
        <p:spPr>
          <a:xfrm>
            <a:off x="10719562" y="4114801"/>
            <a:ext cx="66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KÕIK</a:t>
            </a:r>
            <a:endParaRPr lang="et-E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854111-7DF8-11BD-82EA-541758854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86" y="1690688"/>
            <a:ext cx="2297843" cy="1865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35696C-85B9-A1E7-7830-F28173D4D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593" y="1685694"/>
            <a:ext cx="2325949" cy="194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2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D7D4-D594-27CA-3124-B1CD6036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EE7E-CDB8-FC2F-4082-AD3276826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A7CD9-68B4-6747-299A-C9A3780F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24" y="561575"/>
            <a:ext cx="9678751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67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2A82-399C-9418-07FA-302B617B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FAF62-1CE5-295C-0ABF-A756B3B94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A344B-7802-6357-0445-00FACA4C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815" y="0"/>
            <a:ext cx="979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07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05CE-4C86-48DE-F2A3-892AC530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0E89E-39B1-648A-011F-C978C9998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8128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2F2B-D6F3-497A-3A12-7123F39F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Tänavate</a:t>
            </a:r>
            <a:br>
              <a:rPr lang="en-US" dirty="0"/>
            </a:br>
            <a:r>
              <a:rPr lang="en-US" dirty="0" err="1"/>
              <a:t>liigitus</a:t>
            </a:r>
            <a:r>
              <a:rPr lang="en-US" dirty="0"/>
              <a:t> (EVS)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642AC-95D6-8623-44EC-B490345B24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44D1A-C93F-04EB-7347-1AF671E2D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9A58D-5D1C-F27C-C71F-810EDABF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093" y="34024"/>
            <a:ext cx="8468907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3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BEE1AB-0875-CEC6-CC47-48F428DC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Arvutused</a:t>
            </a:r>
            <a:r>
              <a:rPr lang="en-US" dirty="0"/>
              <a:t> ja </a:t>
            </a:r>
            <a:r>
              <a:rPr lang="en-US" dirty="0" err="1"/>
              <a:t>analüüsid</a:t>
            </a:r>
            <a:endParaRPr lang="et-E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0A0D4-5B4F-4528-2645-D3F308007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altLang="et-EE" dirty="0"/>
              <a:t>Ristmikuarvutused</a:t>
            </a:r>
          </a:p>
          <a:p>
            <a:pPr lvl="1"/>
            <a:r>
              <a:rPr lang="en-US" altLang="et-EE" sz="2000" dirty="0" err="1"/>
              <a:t>Liiklusloendus</a:t>
            </a:r>
            <a:r>
              <a:rPr lang="en-US" altLang="et-EE" sz="2000" dirty="0"/>
              <a:t> ja </a:t>
            </a:r>
            <a:r>
              <a:rPr lang="en-US" altLang="et-EE" sz="2000" dirty="0" err="1"/>
              <a:t>teisendamine</a:t>
            </a:r>
            <a:r>
              <a:rPr lang="en-US" altLang="et-EE" sz="2000" dirty="0"/>
              <a:t>; </a:t>
            </a:r>
            <a:r>
              <a:rPr lang="en-US" altLang="et-EE" sz="2000" dirty="0" err="1"/>
              <a:t>liiklusprognoos</a:t>
            </a:r>
            <a:r>
              <a:rPr lang="en-US" altLang="et-EE" sz="2000" dirty="0"/>
              <a:t> (</a:t>
            </a:r>
            <a:r>
              <a:rPr lang="en-US" altLang="et-EE" sz="2000" dirty="0" err="1"/>
              <a:t>lihtsustatud</a:t>
            </a:r>
            <a:r>
              <a:rPr lang="en-US" altLang="et-EE" sz="2000" dirty="0"/>
              <a:t>)</a:t>
            </a:r>
          </a:p>
          <a:p>
            <a:pPr lvl="1"/>
            <a:r>
              <a:rPr lang="et-EE" altLang="et-EE" sz="2000" dirty="0"/>
              <a:t>Metsvahi Excel</a:t>
            </a:r>
            <a:r>
              <a:rPr lang="en-US" altLang="et-EE" sz="2000" dirty="0"/>
              <a:t> (</a:t>
            </a:r>
            <a:r>
              <a:rPr lang="en-US" altLang="et-EE" sz="2000" dirty="0" err="1"/>
              <a:t>vana</a:t>
            </a:r>
            <a:r>
              <a:rPr lang="en-US" altLang="et-EE" sz="2000" dirty="0"/>
              <a:t> ja </a:t>
            </a:r>
            <a:r>
              <a:rPr lang="en-US" altLang="et-EE" sz="2000" dirty="0" err="1"/>
              <a:t>lihtne</a:t>
            </a:r>
            <a:r>
              <a:rPr lang="en-US" altLang="et-EE" sz="2000" dirty="0"/>
              <a:t> + </a:t>
            </a:r>
            <a:r>
              <a:rPr lang="en-US" altLang="et-EE" sz="2000" dirty="0" err="1"/>
              <a:t>uus</a:t>
            </a:r>
            <a:r>
              <a:rPr lang="en-US" altLang="et-EE" sz="2000" dirty="0"/>
              <a:t> ja </a:t>
            </a:r>
            <a:r>
              <a:rPr lang="en-US" altLang="et-EE" sz="2000" dirty="0" err="1"/>
              <a:t>keerulisem</a:t>
            </a:r>
            <a:r>
              <a:rPr lang="en-US" altLang="et-EE" sz="2000" dirty="0"/>
              <a:t>); HCM-</a:t>
            </a:r>
            <a:r>
              <a:rPr lang="en-US" sz="2000" dirty="0"/>
              <a:t>2022</a:t>
            </a:r>
            <a:endParaRPr lang="et-EE" altLang="et-EE" sz="2000" dirty="0"/>
          </a:p>
          <a:p>
            <a:pPr lvl="1"/>
            <a:r>
              <a:rPr lang="et-EE" altLang="et-EE" sz="2000" dirty="0"/>
              <a:t>Hollandi ringristmike arvutused</a:t>
            </a:r>
            <a:endParaRPr lang="en-US" altLang="et-EE" sz="2000" dirty="0"/>
          </a:p>
          <a:p>
            <a:pPr lvl="1"/>
            <a:r>
              <a:rPr lang="et-EE" altLang="et-EE" sz="2000" dirty="0">
                <a:hlinkClick r:id="rId2"/>
              </a:rPr>
              <a:t>http://gece.ttu.ee/~ain/</a:t>
            </a:r>
            <a:r>
              <a:rPr lang="en-US" altLang="et-EE" sz="2000" dirty="0"/>
              <a:t> …</a:t>
            </a:r>
            <a:r>
              <a:rPr lang="en-US" altLang="et-EE" sz="2000" dirty="0" err="1"/>
              <a:t>ristmik</a:t>
            </a:r>
            <a:endParaRPr lang="en-US" altLang="et-EE" sz="2000" dirty="0"/>
          </a:p>
          <a:p>
            <a:pPr lvl="1"/>
            <a:r>
              <a:rPr lang="en-US" altLang="et-EE" sz="2000" dirty="0" err="1"/>
              <a:t>Ristmike</a:t>
            </a:r>
            <a:r>
              <a:rPr lang="en-US" altLang="et-EE" sz="2000" dirty="0"/>
              <a:t> </a:t>
            </a:r>
            <a:r>
              <a:rPr lang="en-US" altLang="et-EE" sz="2000" dirty="0" err="1"/>
              <a:t>andmed</a:t>
            </a:r>
            <a:r>
              <a:rPr lang="en-US" altLang="et-EE" sz="2000" dirty="0"/>
              <a:t> - </a:t>
            </a:r>
            <a:r>
              <a:rPr lang="en-US" altLang="et-EE" sz="2000" dirty="0">
                <a:hlinkClick r:id="rId3"/>
              </a:rPr>
              <a:t>http://gece.ttu.ee/~ain/Rist_andmed/</a:t>
            </a:r>
            <a:r>
              <a:rPr lang="en-US" altLang="et-EE" sz="2000" dirty="0"/>
              <a:t> - </a:t>
            </a:r>
            <a:r>
              <a:rPr lang="en-US" altLang="et-EE" sz="2000" dirty="0" err="1"/>
              <a:t>veidi</a:t>
            </a:r>
            <a:r>
              <a:rPr lang="en-US" altLang="et-EE" sz="2000" dirty="0"/>
              <a:t> </a:t>
            </a:r>
            <a:r>
              <a:rPr lang="en-US" altLang="et-EE" sz="2000" dirty="0" err="1"/>
              <a:t>vananenud</a:t>
            </a:r>
            <a:r>
              <a:rPr lang="en-US" altLang="et-EE" sz="2000" dirty="0"/>
              <a:t> </a:t>
            </a:r>
            <a:r>
              <a:rPr lang="en-US" altLang="et-EE" sz="2000" dirty="0" err="1"/>
              <a:t>andmed</a:t>
            </a:r>
            <a:endParaRPr lang="et-EE" altLang="et-EE" sz="2000" dirty="0"/>
          </a:p>
          <a:p>
            <a:r>
              <a:rPr lang="et-EE" altLang="et-EE" dirty="0"/>
              <a:t>Lemmikristmike analüüsid</a:t>
            </a:r>
          </a:p>
          <a:p>
            <a:pPr lvl="1"/>
            <a:r>
              <a:rPr lang="et-EE" altLang="et-EE" sz="2000" dirty="0"/>
              <a:t>Kaamose auk; Väo</a:t>
            </a:r>
            <a:r>
              <a:rPr lang="en-US" altLang="et-EE" sz="2000" dirty="0"/>
              <a:t>;</a:t>
            </a:r>
            <a:r>
              <a:rPr lang="et-EE" altLang="et-EE" sz="2000" dirty="0"/>
              <a:t> Luige; </a:t>
            </a:r>
            <a:r>
              <a:rPr lang="en-US" altLang="et-EE" sz="2000" dirty="0"/>
              <a:t>TTÜ ring; </a:t>
            </a:r>
            <a:r>
              <a:rPr lang="et-EE" altLang="et-EE" sz="2000" dirty="0"/>
              <a:t>Haabersti</a:t>
            </a:r>
            <a:r>
              <a:rPr lang="en-US" altLang="et-EE" sz="2000" dirty="0"/>
              <a:t> ring; Riia ring</a:t>
            </a:r>
            <a:r>
              <a:rPr lang="et-EE" altLang="et-EE" sz="2000" dirty="0"/>
              <a:t> </a:t>
            </a:r>
            <a:r>
              <a:rPr lang="en-US" altLang="et-EE" sz="2000" dirty="0" err="1"/>
              <a:t>jne</a:t>
            </a:r>
            <a:endParaRPr lang="et-EE" altLang="et-EE" sz="2000" dirty="0"/>
          </a:p>
          <a:p>
            <a:pPr lvl="1"/>
            <a:r>
              <a:rPr lang="en-US" altLang="et-EE" sz="2000" dirty="0"/>
              <a:t>Nõmme </a:t>
            </a:r>
            <a:r>
              <a:rPr lang="en-US" altLang="et-EE" sz="2000" dirty="0" err="1"/>
              <a:t>linnaosa</a:t>
            </a:r>
            <a:r>
              <a:rPr lang="en-US" altLang="et-EE" sz="2000" dirty="0"/>
              <a:t> </a:t>
            </a:r>
            <a:r>
              <a:rPr lang="en-US" altLang="et-EE" sz="2000" dirty="0" err="1"/>
              <a:t>liiklusskeemid</a:t>
            </a:r>
            <a:r>
              <a:rPr lang="en-US" altLang="et-EE" sz="2000" dirty="0"/>
              <a:t> (</a:t>
            </a:r>
            <a:r>
              <a:rPr lang="en-US" altLang="et-EE" sz="2000" dirty="0" err="1"/>
              <a:t>koostöö</a:t>
            </a:r>
            <a:r>
              <a:rPr lang="en-US" altLang="et-EE" sz="2000" dirty="0"/>
              <a:t> LOV-ga, Gerry </a:t>
            </a:r>
            <a:r>
              <a:rPr lang="en-US" altLang="et-EE" sz="2000" dirty="0" err="1"/>
              <a:t>Konnov</a:t>
            </a:r>
            <a:r>
              <a:rPr lang="en-US" altLang="et-EE" sz="2000" dirty="0"/>
              <a:t> </a:t>
            </a:r>
            <a:r>
              <a:rPr lang="en-US" altLang="et-EE" sz="2000" dirty="0" err="1"/>
              <a:t>jt</a:t>
            </a:r>
            <a:r>
              <a:rPr lang="en-US" altLang="et-EE" sz="2000" dirty="0"/>
              <a:t>)</a:t>
            </a:r>
            <a:endParaRPr lang="et-EE" altLang="et-EE" dirty="0"/>
          </a:p>
          <a:p>
            <a:r>
              <a:rPr lang="et-EE" altLang="et-EE" dirty="0">
                <a:solidFill>
                  <a:srgbClr val="0070C0"/>
                </a:solidFill>
              </a:rPr>
              <a:t>Soovitus</a:t>
            </a:r>
            <a:r>
              <a:rPr lang="en-US" altLang="et-EE" dirty="0">
                <a:solidFill>
                  <a:srgbClr val="0070C0"/>
                </a:solidFill>
              </a:rPr>
              <a:t>ed</a:t>
            </a:r>
            <a:r>
              <a:rPr lang="et-EE" altLang="et-EE" dirty="0">
                <a:solidFill>
                  <a:srgbClr val="0070C0"/>
                </a:solidFill>
              </a:rPr>
              <a:t>: </a:t>
            </a:r>
            <a:r>
              <a:rPr lang="et-EE" altLang="et-EE" sz="2000" dirty="0">
                <a:solidFill>
                  <a:srgbClr val="0070C0"/>
                </a:solidFill>
                <a:hlinkClick r:id="rId4"/>
              </a:rPr>
              <a:t>www.liiklusohutusaudit.ee</a:t>
            </a:r>
            <a:r>
              <a:rPr lang="en-US" altLang="et-EE" sz="2000" dirty="0">
                <a:solidFill>
                  <a:srgbClr val="0070C0"/>
                </a:solidFill>
              </a:rPr>
              <a:t>; </a:t>
            </a:r>
            <a:r>
              <a:rPr lang="en-US" altLang="et-EE" sz="2000" dirty="0">
                <a:solidFill>
                  <a:srgbClr val="0070C0"/>
                </a:solidFill>
                <a:hlinkClick r:id="rId5"/>
              </a:rPr>
              <a:t>www.t-konsult.ee/artiklid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20715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1C4285-92E0-23F7-1E23-108E5E4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Liiklusloendused</a:t>
            </a:r>
            <a:r>
              <a:rPr lang="en-US" dirty="0"/>
              <a:t> </a:t>
            </a:r>
            <a:r>
              <a:rPr lang="en-US" dirty="0" err="1"/>
              <a:t>ristmikel</a:t>
            </a:r>
            <a:endParaRPr lang="et-E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87876-9C4F-D278-1770-99607B4D2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42" y="1825625"/>
            <a:ext cx="11107143" cy="4351338"/>
          </a:xfrm>
        </p:spPr>
        <p:txBody>
          <a:bodyPr/>
          <a:lstStyle/>
          <a:p>
            <a:r>
              <a:rPr lang="en-US" dirty="0"/>
              <a:t>12 </a:t>
            </a:r>
            <a:r>
              <a:rPr lang="en-US" dirty="0" err="1"/>
              <a:t>suuna</a:t>
            </a:r>
            <a:r>
              <a:rPr lang="en-US" dirty="0"/>
              <a:t> </a:t>
            </a:r>
            <a:r>
              <a:rPr lang="en-US" dirty="0" err="1"/>
              <a:t>diagramm</a:t>
            </a:r>
            <a:endParaRPr lang="en-US" dirty="0"/>
          </a:p>
          <a:p>
            <a:r>
              <a:rPr lang="en-US" dirty="0" err="1"/>
              <a:t>Loendame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2 </a:t>
            </a:r>
            <a:r>
              <a:rPr lang="en-US" dirty="0" err="1"/>
              <a:t>tundi</a:t>
            </a:r>
            <a:r>
              <a:rPr lang="en-US" dirty="0"/>
              <a:t> HTT ja 2 </a:t>
            </a:r>
            <a:r>
              <a:rPr lang="en-US" dirty="0" err="1"/>
              <a:t>tundi</a:t>
            </a:r>
            <a:r>
              <a:rPr lang="en-US" dirty="0"/>
              <a:t> ÕTT</a:t>
            </a:r>
          </a:p>
          <a:p>
            <a:pPr lvl="1"/>
            <a:r>
              <a:rPr lang="en-US" dirty="0" err="1"/>
              <a:t>Eesmärk</a:t>
            </a:r>
            <a:r>
              <a:rPr lang="en-US" dirty="0"/>
              <a:t> </a:t>
            </a:r>
            <a:r>
              <a:rPr lang="en-US" dirty="0" err="1"/>
              <a:t>saada</a:t>
            </a:r>
            <a:r>
              <a:rPr lang="en-US" dirty="0"/>
              <a:t> </a:t>
            </a:r>
            <a:r>
              <a:rPr lang="en-US" dirty="0" err="1"/>
              <a:t>kätte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ristmiku</a:t>
            </a:r>
            <a:r>
              <a:rPr lang="en-US" dirty="0"/>
              <a:t> max </a:t>
            </a:r>
            <a:r>
              <a:rPr lang="en-US" dirty="0" err="1"/>
              <a:t>libisev</a:t>
            </a:r>
            <a:r>
              <a:rPr lang="en-US" dirty="0"/>
              <a:t> </a:t>
            </a:r>
            <a:r>
              <a:rPr lang="en-US" dirty="0" err="1"/>
              <a:t>tund</a:t>
            </a:r>
            <a:r>
              <a:rPr lang="en-US" dirty="0"/>
              <a:t> (5 </a:t>
            </a:r>
            <a:r>
              <a:rPr lang="en-US" dirty="0" err="1"/>
              <a:t>või</a:t>
            </a:r>
            <a:r>
              <a:rPr lang="en-US" dirty="0"/>
              <a:t> 15 </a:t>
            </a:r>
            <a:r>
              <a:rPr lang="en-US" dirty="0" err="1"/>
              <a:t>minuti</a:t>
            </a:r>
            <a:r>
              <a:rPr lang="en-US" dirty="0"/>
              <a:t> </a:t>
            </a:r>
            <a:r>
              <a:rPr lang="en-US" dirty="0" err="1"/>
              <a:t>tsüklitest</a:t>
            </a:r>
            <a:r>
              <a:rPr lang="en-US" dirty="0"/>
              <a:t>)</a:t>
            </a:r>
          </a:p>
          <a:p>
            <a:r>
              <a:rPr lang="en-US" dirty="0" err="1"/>
              <a:t>Loendame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4 </a:t>
            </a:r>
            <a:r>
              <a:rPr lang="en-US" dirty="0" err="1"/>
              <a:t>sõidukiliiki</a:t>
            </a:r>
            <a:r>
              <a:rPr lang="en-US" dirty="0"/>
              <a:t> = SAPA-VAAB-AR-EMS,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loendamisel</a:t>
            </a:r>
            <a:r>
              <a:rPr lang="en-US" dirty="0"/>
              <a:t> </a:t>
            </a:r>
            <a:r>
              <a:rPr lang="en-US" dirty="0" err="1"/>
              <a:t>kohe</a:t>
            </a:r>
            <a:r>
              <a:rPr lang="en-US" dirty="0"/>
              <a:t> </a:t>
            </a:r>
            <a:r>
              <a:rPr lang="en-US" dirty="0" err="1"/>
              <a:t>taandada</a:t>
            </a:r>
            <a:r>
              <a:rPr lang="en-US" dirty="0"/>
              <a:t> ka </a:t>
            </a:r>
            <a:r>
              <a:rPr lang="en-US" dirty="0" err="1"/>
              <a:t>sõiduautodeks</a:t>
            </a:r>
            <a:endParaRPr lang="en-US" dirty="0"/>
          </a:p>
          <a:p>
            <a:r>
              <a:rPr lang="en-US" dirty="0" err="1"/>
              <a:t>Leiame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ristmiku</a:t>
            </a:r>
            <a:r>
              <a:rPr lang="en-US" dirty="0"/>
              <a:t> max </a:t>
            </a:r>
            <a:r>
              <a:rPr lang="en-US" dirty="0" err="1"/>
              <a:t>veerandtunni</a:t>
            </a:r>
            <a:r>
              <a:rPr lang="en-US" dirty="0"/>
              <a:t> (</a:t>
            </a:r>
            <a:r>
              <a:rPr lang="en-US" dirty="0" err="1"/>
              <a:t>libisev</a:t>
            </a:r>
            <a:r>
              <a:rPr lang="en-US" dirty="0"/>
              <a:t>)</a:t>
            </a:r>
          </a:p>
          <a:p>
            <a:r>
              <a:rPr lang="en-US" dirty="0" err="1"/>
              <a:t>Arvestuslik</a:t>
            </a:r>
            <a:r>
              <a:rPr lang="en-US" dirty="0"/>
              <a:t> </a:t>
            </a:r>
            <a:r>
              <a:rPr lang="en-US" dirty="0" err="1"/>
              <a:t>tipptund</a:t>
            </a:r>
            <a:r>
              <a:rPr lang="en-US" dirty="0"/>
              <a:t> on </a:t>
            </a:r>
            <a:r>
              <a:rPr lang="en-US" dirty="0" err="1"/>
              <a:t>neljakordne</a:t>
            </a:r>
            <a:r>
              <a:rPr lang="en-US" dirty="0"/>
              <a:t> max </a:t>
            </a:r>
            <a:r>
              <a:rPr lang="en-US" dirty="0" err="1"/>
              <a:t>veerandtund</a:t>
            </a:r>
            <a:endParaRPr lang="en-US" dirty="0"/>
          </a:p>
          <a:p>
            <a:r>
              <a:rPr lang="en-US" dirty="0" err="1"/>
              <a:t>Libiseva</a:t>
            </a:r>
            <a:r>
              <a:rPr lang="en-US" dirty="0"/>
              <a:t> </a:t>
            </a:r>
            <a:r>
              <a:rPr lang="en-US" dirty="0" err="1"/>
              <a:t>tipptunni</a:t>
            </a:r>
            <a:r>
              <a:rPr lang="en-US" dirty="0"/>
              <a:t> </a:t>
            </a:r>
            <a:r>
              <a:rPr lang="en-US" dirty="0" err="1"/>
              <a:t>summaarse</a:t>
            </a:r>
            <a:r>
              <a:rPr lang="en-US" dirty="0"/>
              <a:t> </a:t>
            </a:r>
            <a:r>
              <a:rPr lang="en-US" dirty="0" err="1"/>
              <a:t>liikluse</a:t>
            </a:r>
            <a:r>
              <a:rPr lang="en-US" dirty="0"/>
              <a:t> </a:t>
            </a:r>
            <a:r>
              <a:rPr lang="en-US" dirty="0" err="1"/>
              <a:t>suunajaotus</a:t>
            </a:r>
            <a:r>
              <a:rPr lang="en-US" dirty="0"/>
              <a:t> (%) </a:t>
            </a:r>
            <a:r>
              <a:rPr lang="en-US" dirty="0" err="1"/>
              <a:t>rakendada</a:t>
            </a:r>
            <a:r>
              <a:rPr lang="en-US" dirty="0"/>
              <a:t> </a:t>
            </a:r>
            <a:r>
              <a:rPr lang="en-US" dirty="0" err="1"/>
              <a:t>arvestuslikule</a:t>
            </a:r>
            <a:r>
              <a:rPr lang="en-US" dirty="0"/>
              <a:t> </a:t>
            </a:r>
            <a:r>
              <a:rPr lang="en-US" dirty="0" err="1"/>
              <a:t>tipptunnile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900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18FB-57CA-E270-4E0C-34C7C160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Näiteristmik</a:t>
            </a:r>
            <a:r>
              <a:rPr lang="en-US" dirty="0"/>
              <a:t> (</a:t>
            </a:r>
            <a:r>
              <a:rPr lang="en-US" dirty="0" err="1"/>
              <a:t>Liivalaia</a:t>
            </a:r>
            <a:r>
              <a:rPr lang="en-US" dirty="0"/>
              <a:t> / </a:t>
            </a:r>
            <a:r>
              <a:rPr lang="en-US" dirty="0" err="1"/>
              <a:t>Pärnu</a:t>
            </a:r>
            <a:r>
              <a:rPr lang="en-US" dirty="0"/>
              <a:t> </a:t>
            </a:r>
            <a:r>
              <a:rPr lang="en-US" dirty="0" err="1"/>
              <a:t>mnt</a:t>
            </a:r>
            <a:r>
              <a:rPr lang="en-US" dirty="0"/>
              <a:t>) ja </a:t>
            </a:r>
            <a:r>
              <a:rPr lang="en-US" dirty="0" err="1"/>
              <a:t>suunajaotus</a:t>
            </a:r>
            <a:br>
              <a:rPr lang="en-US" dirty="0"/>
            </a:br>
            <a:r>
              <a:rPr lang="en-US" sz="2400" dirty="0">
                <a:hlinkClick r:id="rId2"/>
              </a:rPr>
              <a:t>https://www.tallinn.ee/et/tallinna-tanavate-liiklussagedused</a:t>
            </a:r>
            <a:r>
              <a:rPr lang="en-US" sz="2400" dirty="0"/>
              <a:t> 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5EFFC-5BF7-984F-DA6E-2A9484B9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4" y="1735978"/>
            <a:ext cx="4105835" cy="4351338"/>
          </a:xfrm>
        </p:spPr>
        <p:txBody>
          <a:bodyPr/>
          <a:lstStyle/>
          <a:p>
            <a:r>
              <a:rPr lang="en-US" dirty="0" err="1"/>
              <a:t>Diagramm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97F74-801B-1D59-F1AA-DBE1D8EB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85"/>
          <a:stretch>
            <a:fillRect/>
          </a:stretch>
        </p:blipFill>
        <p:spPr>
          <a:xfrm>
            <a:off x="5661212" y="1896185"/>
            <a:ext cx="5996750" cy="288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85C58-4A48-52BD-0E5B-34FE276B5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88" y="2209799"/>
            <a:ext cx="3191833" cy="194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2330D2-9AF4-8D5C-D2F6-D82288048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65" y="4280646"/>
            <a:ext cx="3358677" cy="2088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DA58D-A353-11C1-4AD5-0F6BA6A4074C}"/>
              </a:ext>
            </a:extLst>
          </p:cNvPr>
          <p:cNvSpPr txBox="1"/>
          <p:nvPr/>
        </p:nvSpPr>
        <p:spPr>
          <a:xfrm>
            <a:off x="4392706" y="5521363"/>
            <a:ext cx="732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Märkus</a:t>
            </a:r>
            <a:r>
              <a:rPr lang="en-US" dirty="0"/>
              <a:t>: </a:t>
            </a:r>
            <a:r>
              <a:rPr lang="en-US" dirty="0" err="1"/>
              <a:t>sellisel</a:t>
            </a:r>
            <a:r>
              <a:rPr lang="en-US" dirty="0"/>
              <a:t> </a:t>
            </a:r>
            <a:r>
              <a:rPr lang="en-US" dirty="0" err="1"/>
              <a:t>meetodil</a:t>
            </a:r>
            <a:r>
              <a:rPr lang="en-US" dirty="0"/>
              <a:t> on </a:t>
            </a:r>
            <a:r>
              <a:rPr lang="en-US" dirty="0" err="1"/>
              <a:t>rohkem</a:t>
            </a:r>
            <a:r>
              <a:rPr lang="en-US" dirty="0"/>
              <a:t> “</a:t>
            </a:r>
            <a:r>
              <a:rPr lang="en-US" dirty="0" err="1"/>
              <a:t>õigeid</a:t>
            </a:r>
            <a:r>
              <a:rPr lang="en-US" dirty="0"/>
              <a:t>” </a:t>
            </a:r>
            <a:r>
              <a:rPr lang="en-US" dirty="0" err="1"/>
              <a:t>vastuseid</a:t>
            </a:r>
            <a:r>
              <a:rPr lang="en-US" dirty="0"/>
              <a:t> – </a:t>
            </a:r>
            <a:r>
              <a:rPr lang="en-US" dirty="0" err="1"/>
              <a:t>selleks</a:t>
            </a:r>
            <a:r>
              <a:rPr lang="en-US" dirty="0"/>
              <a:t> 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koostajal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isiklik</a:t>
            </a:r>
            <a:r>
              <a:rPr lang="en-US" dirty="0"/>
              <a:t> </a:t>
            </a:r>
            <a:r>
              <a:rPr lang="en-US" dirty="0" err="1"/>
              <a:t>mulje</a:t>
            </a:r>
            <a:r>
              <a:rPr lang="en-US" dirty="0"/>
              <a:t>, </a:t>
            </a:r>
            <a:r>
              <a:rPr lang="en-US" dirty="0" err="1"/>
              <a:t>millised</a:t>
            </a:r>
            <a:r>
              <a:rPr lang="en-US" dirty="0"/>
              <a:t> </a:t>
            </a:r>
            <a:r>
              <a:rPr lang="en-US" dirty="0" err="1"/>
              <a:t>pöörded</a:t>
            </a:r>
            <a:r>
              <a:rPr lang="en-US" dirty="0"/>
              <a:t> on </a:t>
            </a:r>
            <a:r>
              <a:rPr lang="en-US" dirty="0" err="1"/>
              <a:t>valdavad</a:t>
            </a:r>
            <a:r>
              <a:rPr lang="en-US" dirty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5600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08C0-9D05-46C3-D9C8-E4DF3C9B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0D59-1D9D-0D84-C904-4C336BF34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Prognoos</a:t>
            </a:r>
            <a:r>
              <a:rPr lang="en-US" dirty="0"/>
              <a:t> – 10…40 </a:t>
            </a:r>
            <a:r>
              <a:rPr lang="en-US" dirty="0" err="1"/>
              <a:t>aastat</a:t>
            </a:r>
            <a:endParaRPr lang="en-US" dirty="0"/>
          </a:p>
          <a:p>
            <a:r>
              <a:rPr lang="en-US" dirty="0" err="1"/>
              <a:t>Lahendus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toimima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etteantud</a:t>
            </a:r>
            <a:r>
              <a:rPr lang="en-US" dirty="0"/>
              <a:t> </a:t>
            </a:r>
            <a:r>
              <a:rPr lang="en-US" dirty="0" err="1"/>
              <a:t>kasutusaja</a:t>
            </a:r>
            <a:r>
              <a:rPr lang="en-US" dirty="0"/>
              <a:t> – aga see </a:t>
            </a:r>
            <a:r>
              <a:rPr lang="en-US" dirty="0" err="1"/>
              <a:t>võib</a:t>
            </a:r>
            <a:r>
              <a:rPr lang="en-US" dirty="0"/>
              <a:t> olla ka </a:t>
            </a:r>
            <a:r>
              <a:rPr lang="en-US" dirty="0" err="1"/>
              <a:t>ainult</a:t>
            </a:r>
            <a:r>
              <a:rPr lang="en-US" dirty="0"/>
              <a:t> 10 </a:t>
            </a:r>
            <a:r>
              <a:rPr lang="en-US" dirty="0" err="1"/>
              <a:t>aastat</a:t>
            </a:r>
            <a:r>
              <a:rPr lang="en-US" dirty="0"/>
              <a:t> (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linnas</a:t>
            </a:r>
            <a:r>
              <a:rPr lang="en-US" dirty="0"/>
              <a:t>)</a:t>
            </a:r>
          </a:p>
          <a:p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aluseks</a:t>
            </a:r>
            <a:r>
              <a:rPr lang="en-US" dirty="0"/>
              <a:t> </a:t>
            </a:r>
            <a:r>
              <a:rPr lang="en-US" dirty="0" err="1"/>
              <a:t>võtta</a:t>
            </a:r>
            <a:r>
              <a:rPr lang="en-US" dirty="0"/>
              <a:t> </a:t>
            </a:r>
            <a:r>
              <a:rPr lang="en-US" dirty="0" err="1"/>
              <a:t>liiklusmudelid</a:t>
            </a:r>
            <a:endParaRPr lang="en-US" dirty="0"/>
          </a:p>
          <a:p>
            <a:r>
              <a:rPr lang="en-US" dirty="0" err="1"/>
              <a:t>Asulavälistel</a:t>
            </a:r>
            <a:r>
              <a:rPr lang="en-US" dirty="0"/>
              <a:t> (</a:t>
            </a:r>
            <a:r>
              <a:rPr lang="en-US" dirty="0" err="1"/>
              <a:t>riigi</a:t>
            </a:r>
            <a:r>
              <a:rPr lang="en-US" dirty="0"/>
              <a:t>)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liikluse</a:t>
            </a:r>
            <a:r>
              <a:rPr lang="en-US" dirty="0"/>
              <a:t> </a:t>
            </a:r>
            <a:r>
              <a:rPr lang="en-US" dirty="0" err="1"/>
              <a:t>aegrida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tuleviku</a:t>
            </a:r>
            <a:r>
              <a:rPr lang="en-US" dirty="0"/>
              <a:t> </a:t>
            </a:r>
            <a:r>
              <a:rPr lang="en-US" dirty="0" err="1"/>
              <a:t>ennustamine</a:t>
            </a:r>
            <a:r>
              <a:rPr lang="en-US" dirty="0"/>
              <a:t> </a:t>
            </a:r>
            <a:r>
              <a:rPr lang="en-US" dirty="0" err="1"/>
              <a:t>eeldab</a:t>
            </a:r>
            <a:r>
              <a:rPr lang="en-US" dirty="0"/>
              <a:t> </a:t>
            </a:r>
            <a:r>
              <a:rPr lang="en-US" dirty="0" err="1"/>
              <a:t>teatud</a:t>
            </a:r>
            <a:r>
              <a:rPr lang="en-US" dirty="0"/>
              <a:t> </a:t>
            </a:r>
            <a:r>
              <a:rPr lang="en-US" dirty="0" err="1"/>
              <a:t>mitteteaduslikku</a:t>
            </a:r>
            <a:r>
              <a:rPr lang="en-US" dirty="0"/>
              <a:t> </a:t>
            </a:r>
            <a:r>
              <a:rPr lang="en-US" dirty="0" err="1"/>
              <a:t>tehnoloogiat</a:t>
            </a:r>
            <a:endParaRPr lang="en-US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72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917</Words>
  <Application>Microsoft Office PowerPoint</Application>
  <PresentationFormat>Widescreen</PresentationFormat>
  <Paragraphs>141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Ristmikud 2026</vt:lpstr>
      <vt:lpstr>Taust</vt:lpstr>
      <vt:lpstr>Põhialused – EVS 843 (2016) ja Klim M71 (2023)</vt:lpstr>
      <vt:lpstr>EVS 843    M71 Ristmikud</vt:lpstr>
      <vt:lpstr>Tänavate liigitus (EVS)</vt:lpstr>
      <vt:lpstr>Arvutused ja analüüsid</vt:lpstr>
      <vt:lpstr>Liiklusloendused ristmikel</vt:lpstr>
      <vt:lpstr>Näiteristmik (Liivalaia / Pärnu mnt) ja suunajaotus https://www.tallinn.ee/et/tallinna-tanavate-liiklussagedused </vt:lpstr>
      <vt:lpstr>PowerPoint Presentation</vt:lpstr>
      <vt:lpstr>Tallinn – Narva Väo sõlm – vana lahend</vt:lpstr>
      <vt:lpstr>Väo sõlm - eelprojekt</vt:lpstr>
      <vt:lpstr>Väo liiklussõlm (EA Reng)</vt:lpstr>
      <vt:lpstr>Väo liiklussõlm (K-Projekt)</vt:lpstr>
      <vt:lpstr>PowerPoint Presentation</vt:lpstr>
      <vt:lpstr>Väo sõlm valmis 2021</vt:lpstr>
      <vt:lpstr>Põrguvälja ja Karu muna</vt:lpstr>
      <vt:lpstr>PowerPoint Presentation</vt:lpstr>
      <vt:lpstr>2025</vt:lpstr>
      <vt:lpstr>PowerPoint Presentation</vt:lpstr>
      <vt:lpstr>2025</vt:lpstr>
      <vt:lpstr>Lahendus Jüri muna probleemile: topeltpasun https://wipsise.blogspot.com/2023/10/lahendus-juri-muna-probleemile.html </vt:lpstr>
      <vt:lpstr>Haljala</vt:lpstr>
      <vt:lpstr>PowerPoint Presentation</vt:lpstr>
      <vt:lpstr>Mäo “pihtasõit”</vt:lpstr>
      <vt:lpstr>PowerPoint Presentation</vt:lpstr>
      <vt:lpstr>Arvestuslikud sõidukid ristmiku geomeetrias</vt:lpstr>
      <vt:lpstr>EMS ja TEN-T trassid</vt:lpstr>
      <vt:lpstr>TEN-T Tallinnas</vt:lpstr>
      <vt:lpstr>Tallinna ettepanek</vt:lpstr>
      <vt:lpstr>Liiklusohutus</vt:lpstr>
      <vt:lpstr>Ava-andmete koond - @31.01.2026</vt:lpstr>
      <vt:lpstr>PowerPoint Presentation</vt:lpstr>
      <vt:lpstr>PowerPoint Presentation</vt:lpstr>
      <vt:lpstr>Temperatuur veidi üle keskmise</vt:lpstr>
      <vt:lpstr>PowerPoint Presentation</vt:lpstr>
      <vt:lpstr>Sademed – 2025 veidi üle keskmise 2025 veidi rohkem vihma kui 2024</vt:lpstr>
      <vt:lpstr>PowerPoint Presentation</vt:lpstr>
      <vt:lpstr>Päike – 2025 vähem kui 2024</vt:lpstr>
      <vt:lpstr>PowerPoint Presentation</vt:lpstr>
      <vt:lpstr>PowerPoint Presentation</vt:lpstr>
      <vt:lpstr>hukkunutega õnnetused;  asulas vs väljaspool; jalakäijad vs kokku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Ain Kendra</dc:creator>
  <cp:lastModifiedBy>Ain Kendra</cp:lastModifiedBy>
  <cp:revision>1</cp:revision>
  <dcterms:created xsi:type="dcterms:W3CDTF">2026-01-22T14:40:41Z</dcterms:created>
  <dcterms:modified xsi:type="dcterms:W3CDTF">2026-02-02T19:53:08Z</dcterms:modified>
</cp:coreProperties>
</file>